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2"/>
  </p:notesMasterIdLst>
  <p:sldIdLst>
    <p:sldId id="361" r:id="rId2"/>
    <p:sldId id="362" r:id="rId3"/>
    <p:sldId id="363" r:id="rId4"/>
    <p:sldId id="364" r:id="rId5"/>
    <p:sldId id="365" r:id="rId6"/>
    <p:sldId id="368" r:id="rId7"/>
    <p:sldId id="366" r:id="rId8"/>
    <p:sldId id="369" r:id="rId9"/>
    <p:sldId id="367" r:id="rId10"/>
    <p:sldId id="326" r:id="rId11"/>
    <p:sldId id="318" r:id="rId12"/>
    <p:sldId id="319" r:id="rId13"/>
    <p:sldId id="320" r:id="rId14"/>
    <p:sldId id="327" r:id="rId15"/>
    <p:sldId id="321" r:id="rId16"/>
    <p:sldId id="322" r:id="rId17"/>
    <p:sldId id="324" r:id="rId18"/>
    <p:sldId id="328" r:id="rId19"/>
    <p:sldId id="329" r:id="rId20"/>
    <p:sldId id="323" r:id="rId2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64" autoAdjust="0"/>
    <p:restoredTop sz="94660"/>
  </p:normalViewPr>
  <p:slideViewPr>
    <p:cSldViewPr snapToGrid="0">
      <p:cViewPr varScale="1">
        <p:scale>
          <a:sx n="92" d="100"/>
          <a:sy n="92" d="100"/>
        </p:scale>
        <p:origin x="6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1B9353-1217-4508-8CA7-FFEF8FFC67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D489BD5-50B9-4371-9405-972A30593DEE}">
      <dgm:prSet phldrT="[Texto]"/>
      <dgm:spPr/>
      <dgm:t>
        <a:bodyPr/>
        <a:lstStyle/>
        <a:p>
          <a:r>
            <a:rPr lang="es-AR" altLang="es-AR" dirty="0"/>
            <a:t>Costo de la redistribución</a:t>
          </a:r>
          <a:endParaRPr lang="es-AR" dirty="0"/>
        </a:p>
      </dgm:t>
    </dgm:pt>
    <dgm:pt modelId="{79D708B9-6B9D-4DFC-9B64-9B4AF51D9E6F}" type="parTrans" cxnId="{3C71F0F4-0BFC-49A8-A9C8-DE602A1977B9}">
      <dgm:prSet/>
      <dgm:spPr/>
      <dgm:t>
        <a:bodyPr/>
        <a:lstStyle/>
        <a:p>
          <a:endParaRPr lang="es-AR"/>
        </a:p>
      </dgm:t>
    </dgm:pt>
    <dgm:pt modelId="{E036554D-75C4-4BF4-A51F-690E48AE9127}" type="sibTrans" cxnId="{3C71F0F4-0BFC-49A8-A9C8-DE602A1977B9}">
      <dgm:prSet/>
      <dgm:spPr/>
      <dgm:t>
        <a:bodyPr/>
        <a:lstStyle/>
        <a:p>
          <a:endParaRPr lang="es-AR"/>
        </a:p>
      </dgm:t>
    </dgm:pt>
    <dgm:pt modelId="{EDDB51F8-CA84-4D5F-A681-15C6B41609B3}" type="pres">
      <dgm:prSet presAssocID="{811B9353-1217-4508-8CA7-FFEF8FFC67F2}" presName="linear" presStyleCnt="0">
        <dgm:presLayoutVars>
          <dgm:animLvl val="lvl"/>
          <dgm:resizeHandles val="exact"/>
        </dgm:presLayoutVars>
      </dgm:prSet>
      <dgm:spPr/>
    </dgm:pt>
    <dgm:pt modelId="{0966029A-E265-4620-B467-05B5E7E71461}" type="pres">
      <dgm:prSet presAssocID="{4D489BD5-50B9-4371-9405-972A30593DEE}" presName="parentText" presStyleLbl="node1" presStyleIdx="0" presStyleCnt="1" custScaleY="29536" custLinFactNeighborX="0" custLinFactNeighborY="-59186">
        <dgm:presLayoutVars>
          <dgm:chMax val="0"/>
          <dgm:bulletEnabled val="1"/>
        </dgm:presLayoutVars>
      </dgm:prSet>
      <dgm:spPr/>
    </dgm:pt>
  </dgm:ptLst>
  <dgm:cxnLst>
    <dgm:cxn modelId="{EF05C46D-4409-4799-8E3E-2C5B4160A8AE}" type="presOf" srcId="{4D489BD5-50B9-4371-9405-972A30593DEE}" destId="{0966029A-E265-4620-B467-05B5E7E71461}" srcOrd="0" destOrd="0" presId="urn:microsoft.com/office/officeart/2005/8/layout/vList2"/>
    <dgm:cxn modelId="{0EFC96CC-81A5-4355-9FA7-BB0CC83E6E0D}" type="presOf" srcId="{811B9353-1217-4508-8CA7-FFEF8FFC67F2}" destId="{EDDB51F8-CA84-4D5F-A681-15C6B41609B3}" srcOrd="0" destOrd="0" presId="urn:microsoft.com/office/officeart/2005/8/layout/vList2"/>
    <dgm:cxn modelId="{3C71F0F4-0BFC-49A8-A9C8-DE602A1977B9}" srcId="{811B9353-1217-4508-8CA7-FFEF8FFC67F2}" destId="{4D489BD5-50B9-4371-9405-972A30593DEE}" srcOrd="0" destOrd="0" parTransId="{79D708B9-6B9D-4DFC-9B64-9B4AF51D9E6F}" sibTransId="{E036554D-75C4-4BF4-A51F-690E48AE9127}"/>
    <dgm:cxn modelId="{9E63002A-51BA-4ABA-B3F6-8D43E2B33FA4}" type="presParOf" srcId="{EDDB51F8-CA84-4D5F-A681-15C6B41609B3}" destId="{0966029A-E265-4620-B467-05B5E7E7146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3D8241-3EF6-42EE-B258-E544BBB87E3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C955E1A-678F-4D6B-B0B0-DA518DC4C3E7}">
      <dgm:prSet phldrT="[Texto]"/>
      <dgm:spPr/>
      <dgm:t>
        <a:bodyPr/>
        <a:lstStyle/>
        <a:p>
          <a:r>
            <a:rPr lang="es-AR" altLang="es-AR" dirty="0"/>
            <a:t>Técnicas de paginado </a:t>
          </a:r>
          <a:endParaRPr lang="es-AR" dirty="0"/>
        </a:p>
      </dgm:t>
    </dgm:pt>
    <dgm:pt modelId="{64B5B4D2-EC82-4CFC-9FF4-CFACDB721C8D}" type="parTrans" cxnId="{F901A856-C9E9-45F7-9FBD-85CADBDE54FB}">
      <dgm:prSet/>
      <dgm:spPr/>
      <dgm:t>
        <a:bodyPr/>
        <a:lstStyle/>
        <a:p>
          <a:endParaRPr lang="es-AR"/>
        </a:p>
      </dgm:t>
    </dgm:pt>
    <dgm:pt modelId="{3E15D215-6A32-4B8B-B4EF-CFEDA47BC9A3}" type="sibTrans" cxnId="{F901A856-C9E9-45F7-9FBD-85CADBDE54FB}">
      <dgm:prSet/>
      <dgm:spPr/>
      <dgm:t>
        <a:bodyPr/>
        <a:lstStyle/>
        <a:p>
          <a:endParaRPr lang="es-AR"/>
        </a:p>
      </dgm:t>
    </dgm:pt>
    <dgm:pt modelId="{1807F90F-151D-4270-AFD8-3AD5175AAD77}">
      <dgm:prSet/>
      <dgm:spPr/>
      <dgm:t>
        <a:bodyPr/>
        <a:lstStyle/>
        <a:p>
          <a:r>
            <a:rPr lang="es-AR" altLang="es-AR" dirty="0"/>
            <a:t>estrategias de reemplazo: LRU (</a:t>
          </a:r>
          <a:r>
            <a:rPr lang="es-AR" altLang="es-AR" dirty="0" err="1"/>
            <a:t>last</a:t>
          </a:r>
          <a:r>
            <a:rPr lang="es-AR" altLang="es-AR" dirty="0"/>
            <a:t> </a:t>
          </a:r>
          <a:r>
            <a:rPr lang="es-AR" altLang="es-AR" dirty="0" err="1"/>
            <a:t>recently</a:t>
          </a:r>
          <a:r>
            <a:rPr lang="es-AR" altLang="es-AR" dirty="0"/>
            <a:t> </a:t>
          </a:r>
          <a:r>
            <a:rPr lang="es-AR" altLang="es-AR" dirty="0" err="1"/>
            <a:t>used</a:t>
          </a:r>
          <a:r>
            <a:rPr lang="es-AR" altLang="es-AR" dirty="0"/>
            <a:t>)</a:t>
          </a:r>
        </a:p>
      </dgm:t>
    </dgm:pt>
    <dgm:pt modelId="{B3DC89AD-3AA8-4565-8526-468BE9A13C82}" type="parTrans" cxnId="{D9C6DC58-80B8-4F31-9948-01A8B05E9E3B}">
      <dgm:prSet/>
      <dgm:spPr/>
      <dgm:t>
        <a:bodyPr/>
        <a:lstStyle/>
        <a:p>
          <a:endParaRPr lang="es-AR"/>
        </a:p>
      </dgm:t>
    </dgm:pt>
    <dgm:pt modelId="{CCA382E9-4732-4222-BCDF-5E5504933F30}" type="sibTrans" cxnId="{D9C6DC58-80B8-4F31-9948-01A8B05E9E3B}">
      <dgm:prSet/>
      <dgm:spPr/>
      <dgm:t>
        <a:bodyPr/>
        <a:lstStyle/>
        <a:p>
          <a:endParaRPr lang="es-AR"/>
        </a:p>
      </dgm:t>
    </dgm:pt>
    <dgm:pt modelId="{3DADEF42-8617-44B2-97CF-08E51235BB77}">
      <dgm:prSet/>
      <dgm:spPr/>
      <dgm:t>
        <a:bodyPr/>
        <a:lstStyle/>
        <a:p>
          <a:endParaRPr lang="es-AR" altLang="es-AR" dirty="0"/>
        </a:p>
      </dgm:t>
    </dgm:pt>
    <dgm:pt modelId="{2B1F6EBB-252F-4C60-A887-E021F4081D25}" type="parTrans" cxnId="{065283CF-C6BF-4C56-9B5B-8B233D8C3316}">
      <dgm:prSet/>
      <dgm:spPr/>
      <dgm:t>
        <a:bodyPr/>
        <a:lstStyle/>
        <a:p>
          <a:endParaRPr lang="es-AR"/>
        </a:p>
      </dgm:t>
    </dgm:pt>
    <dgm:pt modelId="{32F8E92C-478F-42C5-B00B-7CB9E408D029}" type="sibTrans" cxnId="{065283CF-C6BF-4C56-9B5B-8B233D8C3316}">
      <dgm:prSet/>
      <dgm:spPr/>
      <dgm:t>
        <a:bodyPr/>
        <a:lstStyle/>
        <a:p>
          <a:endParaRPr lang="es-AR"/>
        </a:p>
      </dgm:t>
    </dgm:pt>
    <dgm:pt modelId="{DFAF7E4A-1A2A-43D5-8D0D-50572A07A239}">
      <dgm:prSet/>
      <dgm:spPr/>
      <dgm:t>
        <a:bodyPr/>
        <a:lstStyle/>
        <a:p>
          <a:r>
            <a:rPr lang="es-AR" altLang="es-AR" dirty="0"/>
            <a:t>Análisis numérico</a:t>
          </a:r>
        </a:p>
      </dgm:t>
    </dgm:pt>
    <dgm:pt modelId="{87CC3EFC-C54D-406F-B292-ECD5A08D9D9C}" type="parTrans" cxnId="{8005CCDE-CA83-4F5D-BCBB-BB1317EF67ED}">
      <dgm:prSet/>
      <dgm:spPr/>
      <dgm:t>
        <a:bodyPr/>
        <a:lstStyle/>
        <a:p>
          <a:endParaRPr lang="es-AR"/>
        </a:p>
      </dgm:t>
    </dgm:pt>
    <dgm:pt modelId="{EAC97C67-E7E9-4C3B-AE2F-A8DFAA04A701}" type="sibTrans" cxnId="{8005CCDE-CA83-4F5D-BCBB-BB1317EF67ED}">
      <dgm:prSet/>
      <dgm:spPr/>
      <dgm:t>
        <a:bodyPr/>
        <a:lstStyle/>
        <a:p>
          <a:endParaRPr lang="es-AR"/>
        </a:p>
      </dgm:t>
    </dgm:pt>
    <dgm:pt modelId="{1A354A8C-6322-48D0-980F-FDCD6ADFB1F6}">
      <dgm:prSet/>
      <dgm:spPr/>
      <dgm:t>
        <a:bodyPr/>
        <a:lstStyle/>
        <a:p>
          <a:r>
            <a:rPr lang="es-AR" altLang="es-AR" dirty="0"/>
            <a:t># llaves = 2400   # páginas = 140     Altura = 3 niveles</a:t>
          </a:r>
        </a:p>
      </dgm:t>
    </dgm:pt>
    <dgm:pt modelId="{2C8A7FBC-9D59-4577-81E5-67A6FD895B69}" type="parTrans" cxnId="{DF3F6A8A-8A69-4817-B489-23F81BCBE5EF}">
      <dgm:prSet/>
      <dgm:spPr/>
      <dgm:t>
        <a:bodyPr/>
        <a:lstStyle/>
        <a:p>
          <a:endParaRPr lang="es-AR"/>
        </a:p>
      </dgm:t>
    </dgm:pt>
    <dgm:pt modelId="{614EA176-6733-4040-8CB1-044467452AC5}" type="sibTrans" cxnId="{DF3F6A8A-8A69-4817-B489-23F81BCBE5EF}">
      <dgm:prSet/>
      <dgm:spPr/>
      <dgm:t>
        <a:bodyPr/>
        <a:lstStyle/>
        <a:p>
          <a:endParaRPr lang="es-AR"/>
        </a:p>
      </dgm:t>
    </dgm:pt>
    <dgm:pt modelId="{5E8AFC8B-D274-4653-BF5B-F0EAE7E5F145}">
      <dgm:prSet/>
      <dgm:spPr/>
      <dgm:t>
        <a:bodyPr/>
        <a:lstStyle/>
        <a:p>
          <a:r>
            <a:rPr lang="es-AR" altLang="es-AR" dirty="0"/>
            <a:t>1        5        10       20</a:t>
          </a:r>
        </a:p>
      </dgm:t>
    </dgm:pt>
    <dgm:pt modelId="{7159ABAF-9E9F-4E4D-8C38-DF2501C06ABD}" type="parTrans" cxnId="{863CA190-FCC6-4F8E-A498-FE0444B1C6E4}">
      <dgm:prSet/>
      <dgm:spPr/>
      <dgm:t>
        <a:bodyPr/>
        <a:lstStyle/>
        <a:p>
          <a:endParaRPr lang="es-AR"/>
        </a:p>
      </dgm:t>
    </dgm:pt>
    <dgm:pt modelId="{ACF4A6BF-078E-4AE5-9279-79C02B456591}" type="sibTrans" cxnId="{863CA190-FCC6-4F8E-A498-FE0444B1C6E4}">
      <dgm:prSet/>
      <dgm:spPr/>
      <dgm:t>
        <a:bodyPr/>
        <a:lstStyle/>
        <a:p>
          <a:endParaRPr lang="es-AR"/>
        </a:p>
      </dgm:t>
    </dgm:pt>
    <dgm:pt modelId="{6B32DA17-F772-41B0-8733-0E53179355D1}">
      <dgm:prSet/>
      <dgm:spPr/>
      <dgm:t>
        <a:bodyPr/>
        <a:lstStyle/>
        <a:p>
          <a:r>
            <a:rPr lang="es-AR" altLang="es-AR" dirty="0"/>
            <a:t>3.00    1.71     1.42   0.97 </a:t>
          </a:r>
        </a:p>
      </dgm:t>
    </dgm:pt>
    <dgm:pt modelId="{4A0E8A1E-1890-43A1-9B70-E8C66B5CD54F}" type="parTrans" cxnId="{8F1D6111-B886-4474-93BB-EE3CBC303D92}">
      <dgm:prSet/>
      <dgm:spPr/>
      <dgm:t>
        <a:bodyPr/>
        <a:lstStyle/>
        <a:p>
          <a:endParaRPr lang="es-AR"/>
        </a:p>
      </dgm:t>
    </dgm:pt>
    <dgm:pt modelId="{6D684FAF-5850-4DD2-AB0C-E3611C929CA5}" type="sibTrans" cxnId="{8F1D6111-B886-4474-93BB-EE3CBC303D92}">
      <dgm:prSet/>
      <dgm:spPr/>
      <dgm:t>
        <a:bodyPr/>
        <a:lstStyle/>
        <a:p>
          <a:endParaRPr lang="es-AR"/>
        </a:p>
      </dgm:t>
    </dgm:pt>
    <dgm:pt modelId="{7B25ADA0-914F-4EB1-B04D-D3AA7CEDF5F2}" type="pres">
      <dgm:prSet presAssocID="{1E3D8241-3EF6-42EE-B258-E544BBB87E3F}" presName="vert0" presStyleCnt="0">
        <dgm:presLayoutVars>
          <dgm:dir/>
          <dgm:animOne val="branch"/>
          <dgm:animLvl val="lvl"/>
        </dgm:presLayoutVars>
      </dgm:prSet>
      <dgm:spPr/>
    </dgm:pt>
    <dgm:pt modelId="{E1691949-1532-412B-95DF-945A9B9B4335}" type="pres">
      <dgm:prSet presAssocID="{0C955E1A-678F-4D6B-B0B0-DA518DC4C3E7}" presName="thickLine" presStyleLbl="alignNode1" presStyleIdx="0" presStyleCnt="2"/>
      <dgm:spPr/>
    </dgm:pt>
    <dgm:pt modelId="{3EA18A3F-7AD0-457A-B379-24ACADBBF22F}" type="pres">
      <dgm:prSet presAssocID="{0C955E1A-678F-4D6B-B0B0-DA518DC4C3E7}" presName="horz1" presStyleCnt="0"/>
      <dgm:spPr/>
    </dgm:pt>
    <dgm:pt modelId="{F96F3665-0508-4429-A676-BFD00DF9F34A}" type="pres">
      <dgm:prSet presAssocID="{0C955E1A-678F-4D6B-B0B0-DA518DC4C3E7}" presName="tx1" presStyleLbl="revTx" presStyleIdx="0" presStyleCnt="7" custScaleX="195707" custScaleY="71269"/>
      <dgm:spPr/>
    </dgm:pt>
    <dgm:pt modelId="{298F3F74-A285-4FE3-81DF-BA94D9058C42}" type="pres">
      <dgm:prSet presAssocID="{0C955E1A-678F-4D6B-B0B0-DA518DC4C3E7}" presName="vert1" presStyleCnt="0"/>
      <dgm:spPr/>
    </dgm:pt>
    <dgm:pt modelId="{0DDD319E-EA9A-40AF-8B85-3BD9BC39BD4B}" type="pres">
      <dgm:prSet presAssocID="{1807F90F-151D-4270-AFD8-3AD5175AAD77}" presName="vertSpace2a" presStyleCnt="0"/>
      <dgm:spPr/>
    </dgm:pt>
    <dgm:pt modelId="{576367A4-7AD7-4292-BD38-212F0F597960}" type="pres">
      <dgm:prSet presAssocID="{1807F90F-151D-4270-AFD8-3AD5175AAD77}" presName="horz2" presStyleCnt="0"/>
      <dgm:spPr/>
    </dgm:pt>
    <dgm:pt modelId="{A284A743-0FF7-4F6C-9A94-FCAE91D3FFEB}" type="pres">
      <dgm:prSet presAssocID="{1807F90F-151D-4270-AFD8-3AD5175AAD77}" presName="horzSpace2" presStyleCnt="0"/>
      <dgm:spPr/>
    </dgm:pt>
    <dgm:pt modelId="{20446B5F-EA0E-4A89-9A7E-117BF0205ECD}" type="pres">
      <dgm:prSet presAssocID="{1807F90F-151D-4270-AFD8-3AD5175AAD77}" presName="tx2" presStyleLbl="revTx" presStyleIdx="1" presStyleCnt="7" custScaleX="222175" custScaleY="55535" custLinFactNeighborX="-6782" custLinFactNeighborY="-751"/>
      <dgm:spPr/>
    </dgm:pt>
    <dgm:pt modelId="{31984F30-27C7-4943-83D4-DD0A03213941}" type="pres">
      <dgm:prSet presAssocID="{1807F90F-151D-4270-AFD8-3AD5175AAD77}" presName="vert2" presStyleCnt="0"/>
      <dgm:spPr/>
    </dgm:pt>
    <dgm:pt modelId="{7A0869A8-EFC8-474A-B8D6-2E219FC25DE8}" type="pres">
      <dgm:prSet presAssocID="{3DADEF42-8617-44B2-97CF-08E51235BB77}" presName="horz3" presStyleCnt="0"/>
      <dgm:spPr/>
    </dgm:pt>
    <dgm:pt modelId="{35CD1673-9066-449A-80C0-93FE1BBDD36C}" type="pres">
      <dgm:prSet presAssocID="{3DADEF42-8617-44B2-97CF-08E51235BB77}" presName="horzSpace3" presStyleCnt="0"/>
      <dgm:spPr/>
    </dgm:pt>
    <dgm:pt modelId="{0E6AB5FD-C367-4E5B-B7B1-645F967AFE74}" type="pres">
      <dgm:prSet presAssocID="{3DADEF42-8617-44B2-97CF-08E51235BB77}" presName="tx3" presStyleLbl="revTx" presStyleIdx="2" presStyleCnt="7"/>
      <dgm:spPr/>
    </dgm:pt>
    <dgm:pt modelId="{33247D67-5B92-4269-BA16-8687F3A83C1D}" type="pres">
      <dgm:prSet presAssocID="{3DADEF42-8617-44B2-97CF-08E51235BB77}" presName="vert3" presStyleCnt="0"/>
      <dgm:spPr/>
    </dgm:pt>
    <dgm:pt modelId="{8CCFF3A4-C74C-460C-8E1F-B174A17EC6ED}" type="pres">
      <dgm:prSet presAssocID="{1807F90F-151D-4270-AFD8-3AD5175AAD77}" presName="thinLine2b" presStyleLbl="callout" presStyleIdx="0" presStyleCnt="4"/>
      <dgm:spPr/>
    </dgm:pt>
    <dgm:pt modelId="{0AE07EE9-8349-404B-9552-E9C2118949D0}" type="pres">
      <dgm:prSet presAssocID="{1807F90F-151D-4270-AFD8-3AD5175AAD77}" presName="vertSpace2b" presStyleCnt="0"/>
      <dgm:spPr/>
    </dgm:pt>
    <dgm:pt modelId="{8AD05335-E486-45FF-906F-FDA32E3B5AE8}" type="pres">
      <dgm:prSet presAssocID="{DFAF7E4A-1A2A-43D5-8D0D-50572A07A239}" presName="thickLine" presStyleLbl="alignNode1" presStyleIdx="1" presStyleCnt="2"/>
      <dgm:spPr/>
    </dgm:pt>
    <dgm:pt modelId="{052524C9-770E-431E-A559-2A1963BC0D83}" type="pres">
      <dgm:prSet presAssocID="{DFAF7E4A-1A2A-43D5-8D0D-50572A07A239}" presName="horz1" presStyleCnt="0"/>
      <dgm:spPr/>
    </dgm:pt>
    <dgm:pt modelId="{8A75555B-8216-4B72-BDBB-0649E28462B6}" type="pres">
      <dgm:prSet presAssocID="{DFAF7E4A-1A2A-43D5-8D0D-50572A07A239}" presName="tx1" presStyleLbl="revTx" presStyleIdx="3" presStyleCnt="7"/>
      <dgm:spPr/>
    </dgm:pt>
    <dgm:pt modelId="{8793CD5E-72F4-4416-B016-FC60BA7C9A5A}" type="pres">
      <dgm:prSet presAssocID="{DFAF7E4A-1A2A-43D5-8D0D-50572A07A239}" presName="vert1" presStyleCnt="0"/>
      <dgm:spPr/>
    </dgm:pt>
    <dgm:pt modelId="{20E2632F-1CC4-465A-B793-001590FFB587}" type="pres">
      <dgm:prSet presAssocID="{1A354A8C-6322-48D0-980F-FDCD6ADFB1F6}" presName="vertSpace2a" presStyleCnt="0"/>
      <dgm:spPr/>
    </dgm:pt>
    <dgm:pt modelId="{2BA21652-62A9-4030-96B8-C5C44C79C80F}" type="pres">
      <dgm:prSet presAssocID="{1A354A8C-6322-48D0-980F-FDCD6ADFB1F6}" presName="horz2" presStyleCnt="0"/>
      <dgm:spPr/>
    </dgm:pt>
    <dgm:pt modelId="{36D213B3-63FD-45C8-A15D-F43A1B921D79}" type="pres">
      <dgm:prSet presAssocID="{1A354A8C-6322-48D0-980F-FDCD6ADFB1F6}" presName="horzSpace2" presStyleCnt="0"/>
      <dgm:spPr/>
    </dgm:pt>
    <dgm:pt modelId="{81E62B82-AFD6-462F-8171-ED95FEA454ED}" type="pres">
      <dgm:prSet presAssocID="{1A354A8C-6322-48D0-980F-FDCD6ADFB1F6}" presName="tx2" presStyleLbl="revTx" presStyleIdx="4" presStyleCnt="7" custScaleX="197100" custLinFactNeighborX="9350" custLinFactNeighborY="2181"/>
      <dgm:spPr/>
    </dgm:pt>
    <dgm:pt modelId="{A1387ABA-A005-4B07-888A-81F5929931AE}" type="pres">
      <dgm:prSet presAssocID="{1A354A8C-6322-48D0-980F-FDCD6ADFB1F6}" presName="vert2" presStyleCnt="0"/>
      <dgm:spPr/>
    </dgm:pt>
    <dgm:pt modelId="{1E041E97-8ACE-4FA4-A17B-8B87DFA878F3}" type="pres">
      <dgm:prSet presAssocID="{1A354A8C-6322-48D0-980F-FDCD6ADFB1F6}" presName="thinLine2b" presStyleLbl="callout" presStyleIdx="1" presStyleCnt="4"/>
      <dgm:spPr/>
    </dgm:pt>
    <dgm:pt modelId="{B9B0E98C-CDA6-4A33-8484-A43580A04656}" type="pres">
      <dgm:prSet presAssocID="{1A354A8C-6322-48D0-980F-FDCD6ADFB1F6}" presName="vertSpace2b" presStyleCnt="0"/>
      <dgm:spPr/>
    </dgm:pt>
    <dgm:pt modelId="{218550C7-6397-46C6-A88F-0C20AD145A78}" type="pres">
      <dgm:prSet presAssocID="{5E8AFC8B-D274-4653-BF5B-F0EAE7E5F145}" presName="horz2" presStyleCnt="0"/>
      <dgm:spPr/>
    </dgm:pt>
    <dgm:pt modelId="{90E04B98-E75E-48F7-93CD-69FB62C2CB7C}" type="pres">
      <dgm:prSet presAssocID="{5E8AFC8B-D274-4653-BF5B-F0EAE7E5F145}" presName="horzSpace2" presStyleCnt="0"/>
      <dgm:spPr/>
    </dgm:pt>
    <dgm:pt modelId="{4EFB60DD-C16B-472B-9473-7C45BC7335DC}" type="pres">
      <dgm:prSet presAssocID="{5E8AFC8B-D274-4653-BF5B-F0EAE7E5F145}" presName="tx2" presStyleLbl="revTx" presStyleIdx="5" presStyleCnt="7"/>
      <dgm:spPr/>
    </dgm:pt>
    <dgm:pt modelId="{B0868700-7676-4461-9BF9-F93B3C2D97F9}" type="pres">
      <dgm:prSet presAssocID="{5E8AFC8B-D274-4653-BF5B-F0EAE7E5F145}" presName="vert2" presStyleCnt="0"/>
      <dgm:spPr/>
    </dgm:pt>
    <dgm:pt modelId="{C55F55F0-AE27-4FFC-BF49-9433097B470D}" type="pres">
      <dgm:prSet presAssocID="{5E8AFC8B-D274-4653-BF5B-F0EAE7E5F145}" presName="thinLine2b" presStyleLbl="callout" presStyleIdx="2" presStyleCnt="4"/>
      <dgm:spPr/>
    </dgm:pt>
    <dgm:pt modelId="{4F4FB76F-B4EB-4368-B20D-CCE623B57914}" type="pres">
      <dgm:prSet presAssocID="{5E8AFC8B-D274-4653-BF5B-F0EAE7E5F145}" presName="vertSpace2b" presStyleCnt="0"/>
      <dgm:spPr/>
    </dgm:pt>
    <dgm:pt modelId="{7D93579E-BA51-44A6-800A-50F4E142AFB1}" type="pres">
      <dgm:prSet presAssocID="{6B32DA17-F772-41B0-8733-0E53179355D1}" presName="horz2" presStyleCnt="0"/>
      <dgm:spPr/>
    </dgm:pt>
    <dgm:pt modelId="{36E142EC-1106-4DD5-A776-80D06FD4C25C}" type="pres">
      <dgm:prSet presAssocID="{6B32DA17-F772-41B0-8733-0E53179355D1}" presName="horzSpace2" presStyleCnt="0"/>
      <dgm:spPr/>
    </dgm:pt>
    <dgm:pt modelId="{226D8228-4BA7-4FD5-97A1-2E096B05F0C9}" type="pres">
      <dgm:prSet presAssocID="{6B32DA17-F772-41B0-8733-0E53179355D1}" presName="tx2" presStyleLbl="revTx" presStyleIdx="6" presStyleCnt="7"/>
      <dgm:spPr/>
    </dgm:pt>
    <dgm:pt modelId="{C93CEFC7-4D54-4CAB-B93C-2F56179B9FB7}" type="pres">
      <dgm:prSet presAssocID="{6B32DA17-F772-41B0-8733-0E53179355D1}" presName="vert2" presStyleCnt="0"/>
      <dgm:spPr/>
    </dgm:pt>
    <dgm:pt modelId="{1CBDA584-0C9B-483B-9280-E83517047FF9}" type="pres">
      <dgm:prSet presAssocID="{6B32DA17-F772-41B0-8733-0E53179355D1}" presName="thinLine2b" presStyleLbl="callout" presStyleIdx="3" presStyleCnt="4"/>
      <dgm:spPr/>
    </dgm:pt>
    <dgm:pt modelId="{B2F62947-9796-4D87-8C56-78ACA60A7BE6}" type="pres">
      <dgm:prSet presAssocID="{6B32DA17-F772-41B0-8733-0E53179355D1}" presName="vertSpace2b" presStyleCnt="0"/>
      <dgm:spPr/>
    </dgm:pt>
  </dgm:ptLst>
  <dgm:cxnLst>
    <dgm:cxn modelId="{47DD8804-B6ED-49C7-94F5-7500D6D7C1B0}" type="presOf" srcId="{DFAF7E4A-1A2A-43D5-8D0D-50572A07A239}" destId="{8A75555B-8216-4B72-BDBB-0649E28462B6}" srcOrd="0" destOrd="0" presId="urn:microsoft.com/office/officeart/2008/layout/LinedList"/>
    <dgm:cxn modelId="{8F1D6111-B886-4474-93BB-EE3CBC303D92}" srcId="{DFAF7E4A-1A2A-43D5-8D0D-50572A07A239}" destId="{6B32DA17-F772-41B0-8733-0E53179355D1}" srcOrd="2" destOrd="0" parTransId="{4A0E8A1E-1890-43A1-9B70-E8C66B5CD54F}" sibTransId="{6D684FAF-5850-4DD2-AB0C-E3611C929CA5}"/>
    <dgm:cxn modelId="{A6693713-8C87-4370-B8B1-9D9DD99E1A1C}" type="presOf" srcId="{0C955E1A-678F-4D6B-B0B0-DA518DC4C3E7}" destId="{F96F3665-0508-4429-A676-BFD00DF9F34A}" srcOrd="0" destOrd="0" presId="urn:microsoft.com/office/officeart/2008/layout/LinedList"/>
    <dgm:cxn modelId="{0AD5962E-C97E-4B3E-A896-070534612172}" type="presOf" srcId="{3DADEF42-8617-44B2-97CF-08E51235BB77}" destId="{0E6AB5FD-C367-4E5B-B7B1-645F967AFE74}" srcOrd="0" destOrd="0" presId="urn:microsoft.com/office/officeart/2008/layout/LinedList"/>
    <dgm:cxn modelId="{3DD6C766-B7FA-41CB-B750-7FCF96973810}" type="presOf" srcId="{5E8AFC8B-D274-4653-BF5B-F0EAE7E5F145}" destId="{4EFB60DD-C16B-472B-9473-7C45BC7335DC}" srcOrd="0" destOrd="0" presId="urn:microsoft.com/office/officeart/2008/layout/LinedList"/>
    <dgm:cxn modelId="{588A364B-7355-41F0-AE35-D58FCDF9D0EC}" type="presOf" srcId="{1A354A8C-6322-48D0-980F-FDCD6ADFB1F6}" destId="{81E62B82-AFD6-462F-8171-ED95FEA454ED}" srcOrd="0" destOrd="0" presId="urn:microsoft.com/office/officeart/2008/layout/LinedList"/>
    <dgm:cxn modelId="{E5AACD51-90EE-49E8-AEED-7B572418554C}" type="presOf" srcId="{1807F90F-151D-4270-AFD8-3AD5175AAD77}" destId="{20446B5F-EA0E-4A89-9A7E-117BF0205ECD}" srcOrd="0" destOrd="0" presId="urn:microsoft.com/office/officeart/2008/layout/LinedList"/>
    <dgm:cxn modelId="{F901A856-C9E9-45F7-9FBD-85CADBDE54FB}" srcId="{1E3D8241-3EF6-42EE-B258-E544BBB87E3F}" destId="{0C955E1A-678F-4D6B-B0B0-DA518DC4C3E7}" srcOrd="0" destOrd="0" parTransId="{64B5B4D2-EC82-4CFC-9FF4-CFACDB721C8D}" sibTransId="{3E15D215-6A32-4B8B-B4EF-CFEDA47BC9A3}"/>
    <dgm:cxn modelId="{D9C6DC58-80B8-4F31-9948-01A8B05E9E3B}" srcId="{0C955E1A-678F-4D6B-B0B0-DA518DC4C3E7}" destId="{1807F90F-151D-4270-AFD8-3AD5175AAD77}" srcOrd="0" destOrd="0" parTransId="{B3DC89AD-3AA8-4565-8526-468BE9A13C82}" sibTransId="{CCA382E9-4732-4222-BCDF-5E5504933F30}"/>
    <dgm:cxn modelId="{DF3F6A8A-8A69-4817-B489-23F81BCBE5EF}" srcId="{DFAF7E4A-1A2A-43D5-8D0D-50572A07A239}" destId="{1A354A8C-6322-48D0-980F-FDCD6ADFB1F6}" srcOrd="0" destOrd="0" parTransId="{2C8A7FBC-9D59-4577-81E5-67A6FD895B69}" sibTransId="{614EA176-6733-4040-8CB1-044467452AC5}"/>
    <dgm:cxn modelId="{863CA190-FCC6-4F8E-A498-FE0444B1C6E4}" srcId="{DFAF7E4A-1A2A-43D5-8D0D-50572A07A239}" destId="{5E8AFC8B-D274-4653-BF5B-F0EAE7E5F145}" srcOrd="1" destOrd="0" parTransId="{7159ABAF-9E9F-4E4D-8C38-DF2501C06ABD}" sibTransId="{ACF4A6BF-078E-4AE5-9279-79C02B456591}"/>
    <dgm:cxn modelId="{19A901B5-A02E-4D5F-A279-F84C8B122352}" type="presOf" srcId="{1E3D8241-3EF6-42EE-B258-E544BBB87E3F}" destId="{7B25ADA0-914F-4EB1-B04D-D3AA7CEDF5F2}" srcOrd="0" destOrd="0" presId="urn:microsoft.com/office/officeart/2008/layout/LinedList"/>
    <dgm:cxn modelId="{1E81DEC6-BDDE-40B1-B22D-512999E646F0}" type="presOf" srcId="{6B32DA17-F772-41B0-8733-0E53179355D1}" destId="{226D8228-4BA7-4FD5-97A1-2E096B05F0C9}" srcOrd="0" destOrd="0" presId="urn:microsoft.com/office/officeart/2008/layout/LinedList"/>
    <dgm:cxn modelId="{065283CF-C6BF-4C56-9B5B-8B233D8C3316}" srcId="{1807F90F-151D-4270-AFD8-3AD5175AAD77}" destId="{3DADEF42-8617-44B2-97CF-08E51235BB77}" srcOrd="0" destOrd="0" parTransId="{2B1F6EBB-252F-4C60-A887-E021F4081D25}" sibTransId="{32F8E92C-478F-42C5-B00B-7CB9E408D029}"/>
    <dgm:cxn modelId="{8005CCDE-CA83-4F5D-BCBB-BB1317EF67ED}" srcId="{1E3D8241-3EF6-42EE-B258-E544BBB87E3F}" destId="{DFAF7E4A-1A2A-43D5-8D0D-50572A07A239}" srcOrd="1" destOrd="0" parTransId="{87CC3EFC-C54D-406F-B292-ECD5A08D9D9C}" sibTransId="{EAC97C67-E7E9-4C3B-AE2F-A8DFAA04A701}"/>
    <dgm:cxn modelId="{CA122D8A-FF95-470F-992F-853B900A85AD}" type="presParOf" srcId="{7B25ADA0-914F-4EB1-B04D-D3AA7CEDF5F2}" destId="{E1691949-1532-412B-95DF-945A9B9B4335}" srcOrd="0" destOrd="0" presId="urn:microsoft.com/office/officeart/2008/layout/LinedList"/>
    <dgm:cxn modelId="{25FEEC2A-4F31-4D6E-8065-FDD0E84B839B}" type="presParOf" srcId="{7B25ADA0-914F-4EB1-B04D-D3AA7CEDF5F2}" destId="{3EA18A3F-7AD0-457A-B379-24ACADBBF22F}" srcOrd="1" destOrd="0" presId="urn:microsoft.com/office/officeart/2008/layout/LinedList"/>
    <dgm:cxn modelId="{B3167F47-3F9A-4BC2-9B1E-5EE23DB8BD6A}" type="presParOf" srcId="{3EA18A3F-7AD0-457A-B379-24ACADBBF22F}" destId="{F96F3665-0508-4429-A676-BFD00DF9F34A}" srcOrd="0" destOrd="0" presId="urn:microsoft.com/office/officeart/2008/layout/LinedList"/>
    <dgm:cxn modelId="{8309339D-C8BA-436A-8460-0278FF37606F}" type="presParOf" srcId="{3EA18A3F-7AD0-457A-B379-24ACADBBF22F}" destId="{298F3F74-A285-4FE3-81DF-BA94D9058C42}" srcOrd="1" destOrd="0" presId="urn:microsoft.com/office/officeart/2008/layout/LinedList"/>
    <dgm:cxn modelId="{63D65BDF-7263-4080-9CBB-19CA8D0A6319}" type="presParOf" srcId="{298F3F74-A285-4FE3-81DF-BA94D9058C42}" destId="{0DDD319E-EA9A-40AF-8B85-3BD9BC39BD4B}" srcOrd="0" destOrd="0" presId="urn:microsoft.com/office/officeart/2008/layout/LinedList"/>
    <dgm:cxn modelId="{921E0AF4-6CA7-44D0-8ABE-3A36B37FF158}" type="presParOf" srcId="{298F3F74-A285-4FE3-81DF-BA94D9058C42}" destId="{576367A4-7AD7-4292-BD38-212F0F597960}" srcOrd="1" destOrd="0" presId="urn:microsoft.com/office/officeart/2008/layout/LinedList"/>
    <dgm:cxn modelId="{D75D70A5-0E5E-4E1A-9844-DBAD84A0059D}" type="presParOf" srcId="{576367A4-7AD7-4292-BD38-212F0F597960}" destId="{A284A743-0FF7-4F6C-9A94-FCAE91D3FFEB}" srcOrd="0" destOrd="0" presId="urn:microsoft.com/office/officeart/2008/layout/LinedList"/>
    <dgm:cxn modelId="{F9F5FE83-DFBA-4A53-9D4A-D1945A7379D5}" type="presParOf" srcId="{576367A4-7AD7-4292-BD38-212F0F597960}" destId="{20446B5F-EA0E-4A89-9A7E-117BF0205ECD}" srcOrd="1" destOrd="0" presId="urn:microsoft.com/office/officeart/2008/layout/LinedList"/>
    <dgm:cxn modelId="{0C59B0AA-5F46-4ED6-AE13-746DD0725B98}" type="presParOf" srcId="{576367A4-7AD7-4292-BD38-212F0F597960}" destId="{31984F30-27C7-4943-83D4-DD0A03213941}" srcOrd="2" destOrd="0" presId="urn:microsoft.com/office/officeart/2008/layout/LinedList"/>
    <dgm:cxn modelId="{7AB14319-B932-45F6-B7B4-CBE33DEC7B49}" type="presParOf" srcId="{31984F30-27C7-4943-83D4-DD0A03213941}" destId="{7A0869A8-EFC8-474A-B8D6-2E219FC25DE8}" srcOrd="0" destOrd="0" presId="urn:microsoft.com/office/officeart/2008/layout/LinedList"/>
    <dgm:cxn modelId="{94D78CBA-56EC-4888-A771-A2198AD98A89}" type="presParOf" srcId="{7A0869A8-EFC8-474A-B8D6-2E219FC25DE8}" destId="{35CD1673-9066-449A-80C0-93FE1BBDD36C}" srcOrd="0" destOrd="0" presId="urn:microsoft.com/office/officeart/2008/layout/LinedList"/>
    <dgm:cxn modelId="{6F9618BB-BA53-40E7-AFC9-BE25317D7CFD}" type="presParOf" srcId="{7A0869A8-EFC8-474A-B8D6-2E219FC25DE8}" destId="{0E6AB5FD-C367-4E5B-B7B1-645F967AFE74}" srcOrd="1" destOrd="0" presId="urn:microsoft.com/office/officeart/2008/layout/LinedList"/>
    <dgm:cxn modelId="{8321283C-5917-4269-91C3-399F4DD9024A}" type="presParOf" srcId="{7A0869A8-EFC8-474A-B8D6-2E219FC25DE8}" destId="{33247D67-5B92-4269-BA16-8687F3A83C1D}" srcOrd="2" destOrd="0" presId="urn:microsoft.com/office/officeart/2008/layout/LinedList"/>
    <dgm:cxn modelId="{406D4E5A-8A28-4E05-8879-5C08D37CD23B}" type="presParOf" srcId="{298F3F74-A285-4FE3-81DF-BA94D9058C42}" destId="{8CCFF3A4-C74C-460C-8E1F-B174A17EC6ED}" srcOrd="2" destOrd="0" presId="urn:microsoft.com/office/officeart/2008/layout/LinedList"/>
    <dgm:cxn modelId="{DD4EA63E-0B99-47AE-A632-69889C11E4E3}" type="presParOf" srcId="{298F3F74-A285-4FE3-81DF-BA94D9058C42}" destId="{0AE07EE9-8349-404B-9552-E9C2118949D0}" srcOrd="3" destOrd="0" presId="urn:microsoft.com/office/officeart/2008/layout/LinedList"/>
    <dgm:cxn modelId="{AC6F26FD-57A4-4710-897C-2067734E8FBB}" type="presParOf" srcId="{7B25ADA0-914F-4EB1-B04D-D3AA7CEDF5F2}" destId="{8AD05335-E486-45FF-906F-FDA32E3B5AE8}" srcOrd="2" destOrd="0" presId="urn:microsoft.com/office/officeart/2008/layout/LinedList"/>
    <dgm:cxn modelId="{8A73F28B-FF04-49CC-BD17-B243973F2CB2}" type="presParOf" srcId="{7B25ADA0-914F-4EB1-B04D-D3AA7CEDF5F2}" destId="{052524C9-770E-431E-A559-2A1963BC0D83}" srcOrd="3" destOrd="0" presId="urn:microsoft.com/office/officeart/2008/layout/LinedList"/>
    <dgm:cxn modelId="{7C70E338-0252-4452-A5FE-D2526ECC2173}" type="presParOf" srcId="{052524C9-770E-431E-A559-2A1963BC0D83}" destId="{8A75555B-8216-4B72-BDBB-0649E28462B6}" srcOrd="0" destOrd="0" presId="urn:microsoft.com/office/officeart/2008/layout/LinedList"/>
    <dgm:cxn modelId="{6F208F6E-68F8-4856-91D7-FFB2DDE41403}" type="presParOf" srcId="{052524C9-770E-431E-A559-2A1963BC0D83}" destId="{8793CD5E-72F4-4416-B016-FC60BA7C9A5A}" srcOrd="1" destOrd="0" presId="urn:microsoft.com/office/officeart/2008/layout/LinedList"/>
    <dgm:cxn modelId="{D747E7CD-1D35-4C45-8466-E93C4BED79F3}" type="presParOf" srcId="{8793CD5E-72F4-4416-B016-FC60BA7C9A5A}" destId="{20E2632F-1CC4-465A-B793-001590FFB587}" srcOrd="0" destOrd="0" presId="urn:microsoft.com/office/officeart/2008/layout/LinedList"/>
    <dgm:cxn modelId="{14143659-0CEA-4093-83C5-87779F1F510C}" type="presParOf" srcId="{8793CD5E-72F4-4416-B016-FC60BA7C9A5A}" destId="{2BA21652-62A9-4030-96B8-C5C44C79C80F}" srcOrd="1" destOrd="0" presId="urn:microsoft.com/office/officeart/2008/layout/LinedList"/>
    <dgm:cxn modelId="{CB802009-E43C-4A4E-9F42-0E773D8F7374}" type="presParOf" srcId="{2BA21652-62A9-4030-96B8-C5C44C79C80F}" destId="{36D213B3-63FD-45C8-A15D-F43A1B921D79}" srcOrd="0" destOrd="0" presId="urn:microsoft.com/office/officeart/2008/layout/LinedList"/>
    <dgm:cxn modelId="{2EFD1D44-45AE-4D9B-BBE0-163922AA2EAE}" type="presParOf" srcId="{2BA21652-62A9-4030-96B8-C5C44C79C80F}" destId="{81E62B82-AFD6-462F-8171-ED95FEA454ED}" srcOrd="1" destOrd="0" presId="urn:microsoft.com/office/officeart/2008/layout/LinedList"/>
    <dgm:cxn modelId="{63C19346-3365-49A1-A433-4028D7481446}" type="presParOf" srcId="{2BA21652-62A9-4030-96B8-C5C44C79C80F}" destId="{A1387ABA-A005-4B07-888A-81F5929931AE}" srcOrd="2" destOrd="0" presId="urn:microsoft.com/office/officeart/2008/layout/LinedList"/>
    <dgm:cxn modelId="{836AD863-B3E1-4815-8A15-A2AF890A0EAD}" type="presParOf" srcId="{8793CD5E-72F4-4416-B016-FC60BA7C9A5A}" destId="{1E041E97-8ACE-4FA4-A17B-8B87DFA878F3}" srcOrd="2" destOrd="0" presId="urn:microsoft.com/office/officeart/2008/layout/LinedList"/>
    <dgm:cxn modelId="{E0A7A952-909F-4C9C-8FDE-97BEF1BF4067}" type="presParOf" srcId="{8793CD5E-72F4-4416-B016-FC60BA7C9A5A}" destId="{B9B0E98C-CDA6-4A33-8484-A43580A04656}" srcOrd="3" destOrd="0" presId="urn:microsoft.com/office/officeart/2008/layout/LinedList"/>
    <dgm:cxn modelId="{033458B1-F63E-4947-A1A5-728723D1C674}" type="presParOf" srcId="{8793CD5E-72F4-4416-B016-FC60BA7C9A5A}" destId="{218550C7-6397-46C6-A88F-0C20AD145A78}" srcOrd="4" destOrd="0" presId="urn:microsoft.com/office/officeart/2008/layout/LinedList"/>
    <dgm:cxn modelId="{4FD7FD2D-56DE-4803-97F0-9DCFECD3D26D}" type="presParOf" srcId="{218550C7-6397-46C6-A88F-0C20AD145A78}" destId="{90E04B98-E75E-48F7-93CD-69FB62C2CB7C}" srcOrd="0" destOrd="0" presId="urn:microsoft.com/office/officeart/2008/layout/LinedList"/>
    <dgm:cxn modelId="{19D79FDE-5489-4F24-AC23-7D4268A5CD98}" type="presParOf" srcId="{218550C7-6397-46C6-A88F-0C20AD145A78}" destId="{4EFB60DD-C16B-472B-9473-7C45BC7335DC}" srcOrd="1" destOrd="0" presId="urn:microsoft.com/office/officeart/2008/layout/LinedList"/>
    <dgm:cxn modelId="{088F3491-2888-4709-822F-D2D62D81A909}" type="presParOf" srcId="{218550C7-6397-46C6-A88F-0C20AD145A78}" destId="{B0868700-7676-4461-9BF9-F93B3C2D97F9}" srcOrd="2" destOrd="0" presId="urn:microsoft.com/office/officeart/2008/layout/LinedList"/>
    <dgm:cxn modelId="{A7D4042F-88D6-46AD-A6D6-25CCDA3C65EE}" type="presParOf" srcId="{8793CD5E-72F4-4416-B016-FC60BA7C9A5A}" destId="{C55F55F0-AE27-4FFC-BF49-9433097B470D}" srcOrd="5" destOrd="0" presId="urn:microsoft.com/office/officeart/2008/layout/LinedList"/>
    <dgm:cxn modelId="{682F6F88-5E04-4381-A28F-5281BF2A5002}" type="presParOf" srcId="{8793CD5E-72F4-4416-B016-FC60BA7C9A5A}" destId="{4F4FB76F-B4EB-4368-B20D-CCE623B57914}" srcOrd="6" destOrd="0" presId="urn:microsoft.com/office/officeart/2008/layout/LinedList"/>
    <dgm:cxn modelId="{60D31AB7-7BDE-4C66-A431-41A41F31B4DE}" type="presParOf" srcId="{8793CD5E-72F4-4416-B016-FC60BA7C9A5A}" destId="{7D93579E-BA51-44A6-800A-50F4E142AFB1}" srcOrd="7" destOrd="0" presId="urn:microsoft.com/office/officeart/2008/layout/LinedList"/>
    <dgm:cxn modelId="{814D69B8-FA33-4B09-9625-56CAE5ACBB2E}" type="presParOf" srcId="{7D93579E-BA51-44A6-800A-50F4E142AFB1}" destId="{36E142EC-1106-4DD5-A776-80D06FD4C25C}" srcOrd="0" destOrd="0" presId="urn:microsoft.com/office/officeart/2008/layout/LinedList"/>
    <dgm:cxn modelId="{62B125F1-E575-44EA-8693-A51015B2A82F}" type="presParOf" srcId="{7D93579E-BA51-44A6-800A-50F4E142AFB1}" destId="{226D8228-4BA7-4FD5-97A1-2E096B05F0C9}" srcOrd="1" destOrd="0" presId="urn:microsoft.com/office/officeart/2008/layout/LinedList"/>
    <dgm:cxn modelId="{B1749343-FDD3-474A-BCE5-632AB852BE4A}" type="presParOf" srcId="{7D93579E-BA51-44A6-800A-50F4E142AFB1}" destId="{C93CEFC7-4D54-4CAB-B93C-2F56179B9FB7}" srcOrd="2" destOrd="0" presId="urn:microsoft.com/office/officeart/2008/layout/LinedList"/>
    <dgm:cxn modelId="{CFEEB99F-5933-4D0B-86D5-8CB9D149B50B}" type="presParOf" srcId="{8793CD5E-72F4-4416-B016-FC60BA7C9A5A}" destId="{1CBDA584-0C9B-483B-9280-E83517047FF9}" srcOrd="8" destOrd="0" presId="urn:microsoft.com/office/officeart/2008/layout/LinedList"/>
    <dgm:cxn modelId="{461C781C-8242-4AE5-9841-883E5F1093C2}" type="presParOf" srcId="{8793CD5E-72F4-4416-B016-FC60BA7C9A5A}" destId="{B2F62947-9796-4D87-8C56-78ACA60A7BE6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F1BBEA-198D-42F8-A39E-D5B76F0DCCA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C22ED1E-B499-400F-A311-F890987EB59F}">
      <dgm:prSet phldrT="[Texto]"/>
      <dgm:spPr/>
      <dgm:t>
        <a:bodyPr/>
        <a:lstStyle/>
        <a:p>
          <a:r>
            <a:rPr lang="es-AR" altLang="es-AR"/>
            <a:t>Archivos secuenciales indizados</a:t>
          </a:r>
          <a:endParaRPr lang="es-AR"/>
        </a:p>
      </dgm:t>
    </dgm:pt>
    <dgm:pt modelId="{EF442491-9ADD-4F5F-BC81-F82CC3BD7C9D}" type="parTrans" cxnId="{F48F5315-1392-4854-B880-D695813EF4FC}">
      <dgm:prSet/>
      <dgm:spPr/>
      <dgm:t>
        <a:bodyPr/>
        <a:lstStyle/>
        <a:p>
          <a:endParaRPr lang="es-AR"/>
        </a:p>
      </dgm:t>
    </dgm:pt>
    <dgm:pt modelId="{5352CBCF-0FEE-4254-B90C-10FB88512FCF}" type="sibTrans" cxnId="{F48F5315-1392-4854-B880-D695813EF4FC}">
      <dgm:prSet/>
      <dgm:spPr/>
      <dgm:t>
        <a:bodyPr/>
        <a:lstStyle/>
        <a:p>
          <a:endParaRPr lang="es-AR"/>
        </a:p>
      </dgm:t>
    </dgm:pt>
    <dgm:pt modelId="{9A2F12C3-B066-4DDF-8C64-788B410A7165}">
      <dgm:prSet/>
      <dgm:spPr/>
      <dgm:t>
        <a:bodyPr/>
        <a:lstStyle/>
        <a:p>
          <a:r>
            <a:rPr lang="es-AR" altLang="es-AR"/>
            <a:t>Permiten una mejor recorrida por algún tipo de orden</a:t>
          </a:r>
          <a:endParaRPr lang="es-AR" altLang="es-AR" dirty="0"/>
        </a:p>
      </dgm:t>
    </dgm:pt>
    <dgm:pt modelId="{FAE1359E-B36E-4625-AA13-B5F8845884F5}" type="parTrans" cxnId="{8AAC4E8E-47A6-4E87-9C8E-97557DC2DD59}">
      <dgm:prSet/>
      <dgm:spPr/>
      <dgm:t>
        <a:bodyPr/>
        <a:lstStyle/>
        <a:p>
          <a:endParaRPr lang="es-AR"/>
        </a:p>
      </dgm:t>
    </dgm:pt>
    <dgm:pt modelId="{76077603-0740-4D85-8CE4-D60377BA2D5B}" type="sibTrans" cxnId="{8AAC4E8E-47A6-4E87-9C8E-97557DC2DD59}">
      <dgm:prSet/>
      <dgm:spPr/>
      <dgm:t>
        <a:bodyPr/>
        <a:lstStyle/>
        <a:p>
          <a:endParaRPr lang="es-AR"/>
        </a:p>
      </dgm:t>
    </dgm:pt>
    <dgm:pt modelId="{A2BFAD17-63F1-4706-8A16-FC94AC1A093C}">
      <dgm:prSet/>
      <dgm:spPr/>
      <dgm:t>
        <a:bodyPr/>
        <a:lstStyle/>
        <a:p>
          <a:r>
            <a:rPr lang="es-AR" altLang="es-AR" dirty="0"/>
            <a:t>Indizado (ordenado por una llave)</a:t>
          </a:r>
        </a:p>
      </dgm:t>
    </dgm:pt>
    <dgm:pt modelId="{45D90DEC-0282-4768-95A6-1AEDD423CA16}" type="parTrans" cxnId="{8F1246EE-A40F-4C03-A02A-6DDB3B609C31}">
      <dgm:prSet/>
      <dgm:spPr/>
      <dgm:t>
        <a:bodyPr/>
        <a:lstStyle/>
        <a:p>
          <a:endParaRPr lang="es-AR"/>
        </a:p>
      </dgm:t>
    </dgm:pt>
    <dgm:pt modelId="{3F930D80-BB0A-4A61-89FC-46D36E4287BC}" type="sibTrans" cxnId="{8F1246EE-A40F-4C03-A02A-6DDB3B609C31}">
      <dgm:prSet/>
      <dgm:spPr/>
      <dgm:t>
        <a:bodyPr/>
        <a:lstStyle/>
        <a:p>
          <a:endParaRPr lang="es-AR"/>
        </a:p>
      </dgm:t>
    </dgm:pt>
    <dgm:pt modelId="{4BA7579C-AAFA-436A-9294-EEF505ECB353}">
      <dgm:prSet/>
      <dgm:spPr/>
      <dgm:t>
        <a:bodyPr/>
        <a:lstStyle/>
        <a:p>
          <a:r>
            <a:rPr lang="es-AR" altLang="es-AR" dirty="0"/>
            <a:t>Secuencial (acceder por orden físico, devolviendo el registro en orden de llave)</a:t>
          </a:r>
        </a:p>
      </dgm:t>
    </dgm:pt>
    <dgm:pt modelId="{483A5EAD-57AD-46D6-81B4-AAF7E2C2FDD5}" type="parTrans" cxnId="{D7FAE9F8-EAC1-49ED-A468-5DE1F148A5CA}">
      <dgm:prSet/>
      <dgm:spPr/>
      <dgm:t>
        <a:bodyPr/>
        <a:lstStyle/>
        <a:p>
          <a:endParaRPr lang="es-AR"/>
        </a:p>
      </dgm:t>
    </dgm:pt>
    <dgm:pt modelId="{7AC764D0-0527-471C-AE98-AD17089F2887}" type="sibTrans" cxnId="{D7FAE9F8-EAC1-49ED-A468-5DE1F148A5CA}">
      <dgm:prSet/>
      <dgm:spPr/>
      <dgm:t>
        <a:bodyPr/>
        <a:lstStyle/>
        <a:p>
          <a:endParaRPr lang="es-AR"/>
        </a:p>
      </dgm:t>
    </dgm:pt>
    <dgm:pt modelId="{60D64655-89BC-43F2-9D16-9B9275AC8FB6}">
      <dgm:prSet/>
      <dgm:spPr/>
      <dgm:t>
        <a:bodyPr/>
        <a:lstStyle/>
        <a:p>
          <a:r>
            <a:rPr lang="es-AR" altLang="es-AR"/>
            <a:t>Hasta ahora métodos disjuntos, se opta:</a:t>
          </a:r>
          <a:endParaRPr lang="es-AR" altLang="es-AR" dirty="0"/>
        </a:p>
      </dgm:t>
    </dgm:pt>
    <dgm:pt modelId="{3A10EEAF-2A80-4D9F-BC3C-D41A3BEFF5C7}" type="parTrans" cxnId="{317674BD-7D32-46A1-BA9F-13F00EE14B7D}">
      <dgm:prSet/>
      <dgm:spPr/>
      <dgm:t>
        <a:bodyPr/>
        <a:lstStyle/>
        <a:p>
          <a:endParaRPr lang="es-AR"/>
        </a:p>
      </dgm:t>
    </dgm:pt>
    <dgm:pt modelId="{13A4ABDB-2EE2-4EE8-9B38-05A238D42900}" type="sibTrans" cxnId="{317674BD-7D32-46A1-BA9F-13F00EE14B7D}">
      <dgm:prSet/>
      <dgm:spPr/>
      <dgm:t>
        <a:bodyPr/>
        <a:lstStyle/>
        <a:p>
          <a:endParaRPr lang="es-AR"/>
        </a:p>
      </dgm:t>
    </dgm:pt>
    <dgm:pt modelId="{5902AB53-4FD3-41E3-AC87-9C517DC9D429}">
      <dgm:prSet/>
      <dgm:spPr/>
      <dgm:t>
        <a:bodyPr/>
        <a:lstStyle/>
        <a:p>
          <a:r>
            <a:rPr lang="es-AR" altLang="es-AR"/>
            <a:t>rápida recuperación (Árbol)</a:t>
          </a:r>
          <a:endParaRPr lang="es-AR" altLang="es-AR" dirty="0"/>
        </a:p>
      </dgm:t>
    </dgm:pt>
    <dgm:pt modelId="{E2BF989E-1C00-4DFC-BAF0-4F264066C714}" type="parTrans" cxnId="{7D008490-87CD-47AC-BCCC-F05491D3FD66}">
      <dgm:prSet/>
      <dgm:spPr/>
      <dgm:t>
        <a:bodyPr/>
        <a:lstStyle/>
        <a:p>
          <a:endParaRPr lang="es-AR"/>
        </a:p>
      </dgm:t>
    </dgm:pt>
    <dgm:pt modelId="{A03EC585-0EE6-4C22-9A70-11E00B784B7C}" type="sibTrans" cxnId="{7D008490-87CD-47AC-BCCC-F05491D3FD66}">
      <dgm:prSet/>
      <dgm:spPr/>
      <dgm:t>
        <a:bodyPr/>
        <a:lstStyle/>
        <a:p>
          <a:endParaRPr lang="es-AR"/>
        </a:p>
      </dgm:t>
    </dgm:pt>
    <dgm:pt modelId="{B248F2B4-C849-4358-9ED8-926D91B850CD}">
      <dgm:prSet/>
      <dgm:spPr/>
      <dgm:t>
        <a:bodyPr/>
        <a:lstStyle/>
        <a:p>
          <a:r>
            <a:rPr lang="es-AR" altLang="es-AR"/>
            <a:t>Recuperación ordenada (secuencial)</a:t>
          </a:r>
          <a:endParaRPr lang="es-AR" altLang="es-AR" dirty="0"/>
        </a:p>
      </dgm:t>
    </dgm:pt>
    <dgm:pt modelId="{4396C6F7-C8A1-42CB-B1E2-5AF1380F9DD6}" type="parTrans" cxnId="{411B21B9-8E65-4A0D-892F-3E290BB5505C}">
      <dgm:prSet/>
      <dgm:spPr/>
      <dgm:t>
        <a:bodyPr/>
        <a:lstStyle/>
        <a:p>
          <a:endParaRPr lang="es-AR"/>
        </a:p>
      </dgm:t>
    </dgm:pt>
    <dgm:pt modelId="{B7AE0CF4-A234-452B-B194-5D39484E32CA}" type="sibTrans" cxnId="{411B21B9-8E65-4A0D-892F-3E290BB5505C}">
      <dgm:prSet/>
      <dgm:spPr/>
      <dgm:t>
        <a:bodyPr/>
        <a:lstStyle/>
        <a:p>
          <a:endParaRPr lang="es-AR"/>
        </a:p>
      </dgm:t>
    </dgm:pt>
    <dgm:pt modelId="{59EC4741-5D23-42C0-BD85-825AF5F4E423}">
      <dgm:prSet/>
      <dgm:spPr/>
      <dgm:t>
        <a:bodyPr/>
        <a:lstStyle/>
        <a:p>
          <a:r>
            <a:rPr lang="es-AR" altLang="es-AR"/>
            <a:t>Debemos encontrar una solución que agrupe ambos casos</a:t>
          </a:r>
          <a:endParaRPr lang="es-AR" altLang="es-AR" dirty="0"/>
        </a:p>
      </dgm:t>
    </dgm:pt>
    <dgm:pt modelId="{E4EA15DB-7883-416F-8184-EBF4D7EEB66E}" type="parTrans" cxnId="{99A8F2C9-F881-4721-B304-64E00FBE46E2}">
      <dgm:prSet/>
      <dgm:spPr/>
      <dgm:t>
        <a:bodyPr/>
        <a:lstStyle/>
        <a:p>
          <a:endParaRPr lang="es-AR"/>
        </a:p>
      </dgm:t>
    </dgm:pt>
    <dgm:pt modelId="{26B5EC3B-B4FD-43F1-8912-3C1D6E8804F6}" type="sibTrans" cxnId="{99A8F2C9-F881-4721-B304-64E00FBE46E2}">
      <dgm:prSet/>
      <dgm:spPr/>
      <dgm:t>
        <a:bodyPr/>
        <a:lstStyle/>
        <a:p>
          <a:endParaRPr lang="es-AR"/>
        </a:p>
      </dgm:t>
    </dgm:pt>
    <dgm:pt modelId="{D6A15A28-6A61-4AAD-817D-711E1B4463D2}" type="pres">
      <dgm:prSet presAssocID="{F0F1BBEA-198D-42F8-A39E-D5B76F0DCCA2}" presName="vert0" presStyleCnt="0">
        <dgm:presLayoutVars>
          <dgm:dir/>
          <dgm:animOne val="branch"/>
          <dgm:animLvl val="lvl"/>
        </dgm:presLayoutVars>
      </dgm:prSet>
      <dgm:spPr/>
    </dgm:pt>
    <dgm:pt modelId="{6DA3FBFE-DA7E-4C63-BA08-D041ED5D1FED}" type="pres">
      <dgm:prSet presAssocID="{AC22ED1E-B499-400F-A311-F890987EB59F}" presName="thickLine" presStyleLbl="alignNode1" presStyleIdx="0" presStyleCnt="1"/>
      <dgm:spPr/>
    </dgm:pt>
    <dgm:pt modelId="{2AF8150D-E577-4F34-B55C-36F3ACDD9CC2}" type="pres">
      <dgm:prSet presAssocID="{AC22ED1E-B499-400F-A311-F890987EB59F}" presName="horz1" presStyleCnt="0"/>
      <dgm:spPr/>
    </dgm:pt>
    <dgm:pt modelId="{0A3BDD30-6293-4692-AB3E-08D33C6946F0}" type="pres">
      <dgm:prSet presAssocID="{AC22ED1E-B499-400F-A311-F890987EB59F}" presName="tx1" presStyleLbl="revTx" presStyleIdx="0" presStyleCnt="8"/>
      <dgm:spPr/>
    </dgm:pt>
    <dgm:pt modelId="{482E7931-4EB3-4A94-A1B5-51316F49A3AA}" type="pres">
      <dgm:prSet presAssocID="{AC22ED1E-B499-400F-A311-F890987EB59F}" presName="vert1" presStyleCnt="0"/>
      <dgm:spPr/>
    </dgm:pt>
    <dgm:pt modelId="{E0EE4FF2-CE25-4D32-BB4A-0C4310B4009A}" type="pres">
      <dgm:prSet presAssocID="{9A2F12C3-B066-4DDF-8C64-788B410A7165}" presName="vertSpace2a" presStyleCnt="0"/>
      <dgm:spPr/>
    </dgm:pt>
    <dgm:pt modelId="{DDDCB43D-8669-40E3-9505-BE2A7625C1DC}" type="pres">
      <dgm:prSet presAssocID="{9A2F12C3-B066-4DDF-8C64-788B410A7165}" presName="horz2" presStyleCnt="0"/>
      <dgm:spPr/>
    </dgm:pt>
    <dgm:pt modelId="{CD8BD2AB-4F63-4938-9C56-D59BA20EB456}" type="pres">
      <dgm:prSet presAssocID="{9A2F12C3-B066-4DDF-8C64-788B410A7165}" presName="horzSpace2" presStyleCnt="0"/>
      <dgm:spPr/>
    </dgm:pt>
    <dgm:pt modelId="{C60FD412-B7BF-469D-9677-864FB2E36B3B}" type="pres">
      <dgm:prSet presAssocID="{9A2F12C3-B066-4DDF-8C64-788B410A7165}" presName="tx2" presStyleLbl="revTx" presStyleIdx="1" presStyleCnt="8"/>
      <dgm:spPr/>
    </dgm:pt>
    <dgm:pt modelId="{EEC7D57A-A4B2-4318-986A-3C53413ACC7C}" type="pres">
      <dgm:prSet presAssocID="{9A2F12C3-B066-4DDF-8C64-788B410A7165}" presName="vert2" presStyleCnt="0"/>
      <dgm:spPr/>
    </dgm:pt>
    <dgm:pt modelId="{62D2873C-264E-4292-85C5-EEF2BF47DD08}" type="pres">
      <dgm:prSet presAssocID="{A2BFAD17-63F1-4706-8A16-FC94AC1A093C}" presName="horz3" presStyleCnt="0"/>
      <dgm:spPr/>
    </dgm:pt>
    <dgm:pt modelId="{8DF9004E-959C-4058-8329-A568F94172C8}" type="pres">
      <dgm:prSet presAssocID="{A2BFAD17-63F1-4706-8A16-FC94AC1A093C}" presName="horzSpace3" presStyleCnt="0"/>
      <dgm:spPr/>
    </dgm:pt>
    <dgm:pt modelId="{76B8101C-EC1A-4132-9DB3-2719C1283DAF}" type="pres">
      <dgm:prSet presAssocID="{A2BFAD17-63F1-4706-8A16-FC94AC1A093C}" presName="tx3" presStyleLbl="revTx" presStyleIdx="2" presStyleCnt="8"/>
      <dgm:spPr/>
    </dgm:pt>
    <dgm:pt modelId="{3FFB0C94-B25F-46CF-BC18-A216817804B9}" type="pres">
      <dgm:prSet presAssocID="{A2BFAD17-63F1-4706-8A16-FC94AC1A093C}" presName="vert3" presStyleCnt="0"/>
      <dgm:spPr/>
    </dgm:pt>
    <dgm:pt modelId="{5DF70D7D-06C1-457E-A48C-EE3456E8E225}" type="pres">
      <dgm:prSet presAssocID="{3F930D80-BB0A-4A61-89FC-46D36E4287BC}" presName="thinLine3" presStyleLbl="callout" presStyleIdx="0" presStyleCnt="5"/>
      <dgm:spPr/>
    </dgm:pt>
    <dgm:pt modelId="{31AE2781-60CB-425F-8955-2AFF8D2FECC6}" type="pres">
      <dgm:prSet presAssocID="{4BA7579C-AAFA-436A-9294-EEF505ECB353}" presName="horz3" presStyleCnt="0"/>
      <dgm:spPr/>
    </dgm:pt>
    <dgm:pt modelId="{C14AC54E-3DD6-41D7-97AC-B681FD0AF1B8}" type="pres">
      <dgm:prSet presAssocID="{4BA7579C-AAFA-436A-9294-EEF505ECB353}" presName="horzSpace3" presStyleCnt="0"/>
      <dgm:spPr/>
    </dgm:pt>
    <dgm:pt modelId="{B095738B-9150-4D34-9D84-FCAADE534C79}" type="pres">
      <dgm:prSet presAssocID="{4BA7579C-AAFA-436A-9294-EEF505ECB353}" presName="tx3" presStyleLbl="revTx" presStyleIdx="3" presStyleCnt="8"/>
      <dgm:spPr/>
    </dgm:pt>
    <dgm:pt modelId="{F4766D7E-5452-4D4E-B41C-C3BEBA3BFE88}" type="pres">
      <dgm:prSet presAssocID="{4BA7579C-AAFA-436A-9294-EEF505ECB353}" presName="vert3" presStyleCnt="0"/>
      <dgm:spPr/>
    </dgm:pt>
    <dgm:pt modelId="{9B28EA11-1F8C-4EE0-80AD-E7CBCC823B00}" type="pres">
      <dgm:prSet presAssocID="{9A2F12C3-B066-4DDF-8C64-788B410A7165}" presName="thinLine2b" presStyleLbl="callout" presStyleIdx="1" presStyleCnt="5"/>
      <dgm:spPr/>
    </dgm:pt>
    <dgm:pt modelId="{BEA70F0D-45CA-4F94-9A47-028E596CDF2D}" type="pres">
      <dgm:prSet presAssocID="{9A2F12C3-B066-4DDF-8C64-788B410A7165}" presName="vertSpace2b" presStyleCnt="0"/>
      <dgm:spPr/>
    </dgm:pt>
    <dgm:pt modelId="{1E4176AC-DA30-4495-94F6-1AA69B739696}" type="pres">
      <dgm:prSet presAssocID="{60D64655-89BC-43F2-9D16-9B9275AC8FB6}" presName="horz2" presStyleCnt="0"/>
      <dgm:spPr/>
    </dgm:pt>
    <dgm:pt modelId="{3E3931B3-99B4-4100-8A78-1980B719BE0B}" type="pres">
      <dgm:prSet presAssocID="{60D64655-89BC-43F2-9D16-9B9275AC8FB6}" presName="horzSpace2" presStyleCnt="0"/>
      <dgm:spPr/>
    </dgm:pt>
    <dgm:pt modelId="{581A792D-BEAC-427B-9BEF-6AA6E516A288}" type="pres">
      <dgm:prSet presAssocID="{60D64655-89BC-43F2-9D16-9B9275AC8FB6}" presName="tx2" presStyleLbl="revTx" presStyleIdx="4" presStyleCnt="8"/>
      <dgm:spPr/>
    </dgm:pt>
    <dgm:pt modelId="{1DEFBC4B-C060-4C7E-94C7-80357F087EB1}" type="pres">
      <dgm:prSet presAssocID="{60D64655-89BC-43F2-9D16-9B9275AC8FB6}" presName="vert2" presStyleCnt="0"/>
      <dgm:spPr/>
    </dgm:pt>
    <dgm:pt modelId="{D65EC12D-E29E-4F80-9C83-CCDCDFE93857}" type="pres">
      <dgm:prSet presAssocID="{5902AB53-4FD3-41E3-AC87-9C517DC9D429}" presName="horz3" presStyleCnt="0"/>
      <dgm:spPr/>
    </dgm:pt>
    <dgm:pt modelId="{02A70A72-3E6C-482C-ADE1-DE2400A16DAC}" type="pres">
      <dgm:prSet presAssocID="{5902AB53-4FD3-41E3-AC87-9C517DC9D429}" presName="horzSpace3" presStyleCnt="0"/>
      <dgm:spPr/>
    </dgm:pt>
    <dgm:pt modelId="{CE460FE2-97A0-4136-982B-1543664D32CA}" type="pres">
      <dgm:prSet presAssocID="{5902AB53-4FD3-41E3-AC87-9C517DC9D429}" presName="tx3" presStyleLbl="revTx" presStyleIdx="5" presStyleCnt="8"/>
      <dgm:spPr/>
    </dgm:pt>
    <dgm:pt modelId="{083CFB32-42F8-4204-B7BD-8750ACC5B5FD}" type="pres">
      <dgm:prSet presAssocID="{5902AB53-4FD3-41E3-AC87-9C517DC9D429}" presName="vert3" presStyleCnt="0"/>
      <dgm:spPr/>
    </dgm:pt>
    <dgm:pt modelId="{1A4567FC-3E5D-4C39-B77A-309924D2AB02}" type="pres">
      <dgm:prSet presAssocID="{A03EC585-0EE6-4C22-9A70-11E00B784B7C}" presName="thinLine3" presStyleLbl="callout" presStyleIdx="2" presStyleCnt="5"/>
      <dgm:spPr/>
    </dgm:pt>
    <dgm:pt modelId="{92E45F33-92B3-4D0E-AB2C-D441E752A39D}" type="pres">
      <dgm:prSet presAssocID="{B248F2B4-C849-4358-9ED8-926D91B850CD}" presName="horz3" presStyleCnt="0"/>
      <dgm:spPr/>
    </dgm:pt>
    <dgm:pt modelId="{3C2B4EDF-BFA4-4D50-A6C1-680AC5AED3DD}" type="pres">
      <dgm:prSet presAssocID="{B248F2B4-C849-4358-9ED8-926D91B850CD}" presName="horzSpace3" presStyleCnt="0"/>
      <dgm:spPr/>
    </dgm:pt>
    <dgm:pt modelId="{B456E2C8-81DD-4418-96D4-7D1379980CA9}" type="pres">
      <dgm:prSet presAssocID="{B248F2B4-C849-4358-9ED8-926D91B850CD}" presName="tx3" presStyleLbl="revTx" presStyleIdx="6" presStyleCnt="8"/>
      <dgm:spPr/>
    </dgm:pt>
    <dgm:pt modelId="{CF17A971-FA15-4E10-B036-A30DBE4760FC}" type="pres">
      <dgm:prSet presAssocID="{B248F2B4-C849-4358-9ED8-926D91B850CD}" presName="vert3" presStyleCnt="0"/>
      <dgm:spPr/>
    </dgm:pt>
    <dgm:pt modelId="{8F1A6932-48CB-4D5D-A0CD-0CC48B63A4E8}" type="pres">
      <dgm:prSet presAssocID="{60D64655-89BC-43F2-9D16-9B9275AC8FB6}" presName="thinLine2b" presStyleLbl="callout" presStyleIdx="3" presStyleCnt="5"/>
      <dgm:spPr/>
    </dgm:pt>
    <dgm:pt modelId="{13E2904F-8938-4808-9FBA-D891B4A3FECA}" type="pres">
      <dgm:prSet presAssocID="{60D64655-89BC-43F2-9D16-9B9275AC8FB6}" presName="vertSpace2b" presStyleCnt="0"/>
      <dgm:spPr/>
    </dgm:pt>
    <dgm:pt modelId="{B0382C17-1A75-40C6-955E-48C488D6910A}" type="pres">
      <dgm:prSet presAssocID="{59EC4741-5D23-42C0-BD85-825AF5F4E423}" presName="horz2" presStyleCnt="0"/>
      <dgm:spPr/>
    </dgm:pt>
    <dgm:pt modelId="{DC8B0EAD-EA86-4548-AE8A-12551CDDC9B7}" type="pres">
      <dgm:prSet presAssocID="{59EC4741-5D23-42C0-BD85-825AF5F4E423}" presName="horzSpace2" presStyleCnt="0"/>
      <dgm:spPr/>
    </dgm:pt>
    <dgm:pt modelId="{75D2131F-F72A-4010-845E-739F041AE783}" type="pres">
      <dgm:prSet presAssocID="{59EC4741-5D23-42C0-BD85-825AF5F4E423}" presName="tx2" presStyleLbl="revTx" presStyleIdx="7" presStyleCnt="8"/>
      <dgm:spPr/>
    </dgm:pt>
    <dgm:pt modelId="{9541C4D1-6BC9-45D3-A8AC-60E9716927A0}" type="pres">
      <dgm:prSet presAssocID="{59EC4741-5D23-42C0-BD85-825AF5F4E423}" presName="vert2" presStyleCnt="0"/>
      <dgm:spPr/>
    </dgm:pt>
    <dgm:pt modelId="{40DA6417-5A2D-4AE7-A67B-F954B4A90CD2}" type="pres">
      <dgm:prSet presAssocID="{59EC4741-5D23-42C0-BD85-825AF5F4E423}" presName="thinLine2b" presStyleLbl="callout" presStyleIdx="4" presStyleCnt="5"/>
      <dgm:spPr/>
    </dgm:pt>
    <dgm:pt modelId="{00771E6E-FBC1-4703-8087-0505C9D266D3}" type="pres">
      <dgm:prSet presAssocID="{59EC4741-5D23-42C0-BD85-825AF5F4E423}" presName="vertSpace2b" presStyleCnt="0"/>
      <dgm:spPr/>
    </dgm:pt>
  </dgm:ptLst>
  <dgm:cxnLst>
    <dgm:cxn modelId="{C2BB2505-F386-4CD0-BA84-8EB9168C03DE}" type="presOf" srcId="{AC22ED1E-B499-400F-A311-F890987EB59F}" destId="{0A3BDD30-6293-4692-AB3E-08D33C6946F0}" srcOrd="0" destOrd="0" presId="urn:microsoft.com/office/officeart/2008/layout/LinedList"/>
    <dgm:cxn modelId="{F48F5315-1392-4854-B880-D695813EF4FC}" srcId="{F0F1BBEA-198D-42F8-A39E-D5B76F0DCCA2}" destId="{AC22ED1E-B499-400F-A311-F890987EB59F}" srcOrd="0" destOrd="0" parTransId="{EF442491-9ADD-4F5F-BC81-F82CC3BD7C9D}" sibTransId="{5352CBCF-0FEE-4254-B90C-10FB88512FCF}"/>
    <dgm:cxn modelId="{8DC83824-2006-4069-A7DE-220E09C45829}" type="presOf" srcId="{B248F2B4-C849-4358-9ED8-926D91B850CD}" destId="{B456E2C8-81DD-4418-96D4-7D1379980CA9}" srcOrd="0" destOrd="0" presId="urn:microsoft.com/office/officeart/2008/layout/LinedList"/>
    <dgm:cxn modelId="{11E69125-20B0-4329-80C4-DE42EDF388CF}" type="presOf" srcId="{9A2F12C3-B066-4DDF-8C64-788B410A7165}" destId="{C60FD412-B7BF-469D-9677-864FB2E36B3B}" srcOrd="0" destOrd="0" presId="urn:microsoft.com/office/officeart/2008/layout/LinedList"/>
    <dgm:cxn modelId="{E2A33467-BB74-4A49-8549-E5298DEA4D9F}" type="presOf" srcId="{59EC4741-5D23-42C0-BD85-825AF5F4E423}" destId="{75D2131F-F72A-4010-845E-739F041AE783}" srcOrd="0" destOrd="0" presId="urn:microsoft.com/office/officeart/2008/layout/LinedList"/>
    <dgm:cxn modelId="{F151728B-157E-4F6E-8127-7BE036D80A0A}" type="presOf" srcId="{4BA7579C-AAFA-436A-9294-EEF505ECB353}" destId="{B095738B-9150-4D34-9D84-FCAADE534C79}" srcOrd="0" destOrd="0" presId="urn:microsoft.com/office/officeart/2008/layout/LinedList"/>
    <dgm:cxn modelId="{8AAC4E8E-47A6-4E87-9C8E-97557DC2DD59}" srcId="{AC22ED1E-B499-400F-A311-F890987EB59F}" destId="{9A2F12C3-B066-4DDF-8C64-788B410A7165}" srcOrd="0" destOrd="0" parTransId="{FAE1359E-B36E-4625-AA13-B5F8845884F5}" sibTransId="{76077603-0740-4D85-8CE4-D60377BA2D5B}"/>
    <dgm:cxn modelId="{7D008490-87CD-47AC-BCCC-F05491D3FD66}" srcId="{60D64655-89BC-43F2-9D16-9B9275AC8FB6}" destId="{5902AB53-4FD3-41E3-AC87-9C517DC9D429}" srcOrd="0" destOrd="0" parTransId="{E2BF989E-1C00-4DFC-BAF0-4F264066C714}" sibTransId="{A03EC585-0EE6-4C22-9A70-11E00B784B7C}"/>
    <dgm:cxn modelId="{BC20D9A4-8A26-428D-AB80-B3581F9B7126}" type="presOf" srcId="{F0F1BBEA-198D-42F8-A39E-D5B76F0DCCA2}" destId="{D6A15A28-6A61-4AAD-817D-711E1B4463D2}" srcOrd="0" destOrd="0" presId="urn:microsoft.com/office/officeart/2008/layout/LinedList"/>
    <dgm:cxn modelId="{411B21B9-8E65-4A0D-892F-3E290BB5505C}" srcId="{60D64655-89BC-43F2-9D16-9B9275AC8FB6}" destId="{B248F2B4-C849-4358-9ED8-926D91B850CD}" srcOrd="1" destOrd="0" parTransId="{4396C6F7-C8A1-42CB-B1E2-5AF1380F9DD6}" sibTransId="{B7AE0CF4-A234-452B-B194-5D39484E32CA}"/>
    <dgm:cxn modelId="{317674BD-7D32-46A1-BA9F-13F00EE14B7D}" srcId="{AC22ED1E-B499-400F-A311-F890987EB59F}" destId="{60D64655-89BC-43F2-9D16-9B9275AC8FB6}" srcOrd="1" destOrd="0" parTransId="{3A10EEAF-2A80-4D9F-BC3C-D41A3BEFF5C7}" sibTransId="{13A4ABDB-2EE2-4EE8-9B38-05A238D42900}"/>
    <dgm:cxn modelId="{BC986CBE-C33A-4BB7-AB43-6CFAD9E6A8AB}" type="presOf" srcId="{60D64655-89BC-43F2-9D16-9B9275AC8FB6}" destId="{581A792D-BEAC-427B-9BEF-6AA6E516A288}" srcOrd="0" destOrd="0" presId="urn:microsoft.com/office/officeart/2008/layout/LinedList"/>
    <dgm:cxn modelId="{99A8F2C9-F881-4721-B304-64E00FBE46E2}" srcId="{AC22ED1E-B499-400F-A311-F890987EB59F}" destId="{59EC4741-5D23-42C0-BD85-825AF5F4E423}" srcOrd="2" destOrd="0" parTransId="{E4EA15DB-7883-416F-8184-EBF4D7EEB66E}" sibTransId="{26B5EC3B-B4FD-43F1-8912-3C1D6E8804F6}"/>
    <dgm:cxn modelId="{AE00E0D0-7325-40EF-A91A-7981727798C1}" type="presOf" srcId="{A2BFAD17-63F1-4706-8A16-FC94AC1A093C}" destId="{76B8101C-EC1A-4132-9DB3-2719C1283DAF}" srcOrd="0" destOrd="0" presId="urn:microsoft.com/office/officeart/2008/layout/LinedList"/>
    <dgm:cxn modelId="{8F1246EE-A40F-4C03-A02A-6DDB3B609C31}" srcId="{9A2F12C3-B066-4DDF-8C64-788B410A7165}" destId="{A2BFAD17-63F1-4706-8A16-FC94AC1A093C}" srcOrd="0" destOrd="0" parTransId="{45D90DEC-0282-4768-95A6-1AEDD423CA16}" sibTransId="{3F930D80-BB0A-4A61-89FC-46D36E4287BC}"/>
    <dgm:cxn modelId="{D7FAE9F8-EAC1-49ED-A468-5DE1F148A5CA}" srcId="{9A2F12C3-B066-4DDF-8C64-788B410A7165}" destId="{4BA7579C-AAFA-436A-9294-EEF505ECB353}" srcOrd="1" destOrd="0" parTransId="{483A5EAD-57AD-46D6-81B4-AAF7E2C2FDD5}" sibTransId="{7AC764D0-0527-471C-AE98-AD17089F2887}"/>
    <dgm:cxn modelId="{60AEB0FE-7D0B-4187-BDF4-E25C39C3ED3D}" type="presOf" srcId="{5902AB53-4FD3-41E3-AC87-9C517DC9D429}" destId="{CE460FE2-97A0-4136-982B-1543664D32CA}" srcOrd="0" destOrd="0" presId="urn:microsoft.com/office/officeart/2008/layout/LinedList"/>
    <dgm:cxn modelId="{C7409477-C235-4102-9D8A-A1431B7C4940}" type="presParOf" srcId="{D6A15A28-6A61-4AAD-817D-711E1B4463D2}" destId="{6DA3FBFE-DA7E-4C63-BA08-D041ED5D1FED}" srcOrd="0" destOrd="0" presId="urn:microsoft.com/office/officeart/2008/layout/LinedList"/>
    <dgm:cxn modelId="{0184E94B-D9D4-4278-925E-A17804654852}" type="presParOf" srcId="{D6A15A28-6A61-4AAD-817D-711E1B4463D2}" destId="{2AF8150D-E577-4F34-B55C-36F3ACDD9CC2}" srcOrd="1" destOrd="0" presId="urn:microsoft.com/office/officeart/2008/layout/LinedList"/>
    <dgm:cxn modelId="{104589C9-63E8-4228-9C79-28D75EF4462B}" type="presParOf" srcId="{2AF8150D-E577-4F34-B55C-36F3ACDD9CC2}" destId="{0A3BDD30-6293-4692-AB3E-08D33C6946F0}" srcOrd="0" destOrd="0" presId="urn:microsoft.com/office/officeart/2008/layout/LinedList"/>
    <dgm:cxn modelId="{3EF37EB0-CB18-4D56-B7DB-2F358BC82C3A}" type="presParOf" srcId="{2AF8150D-E577-4F34-B55C-36F3ACDD9CC2}" destId="{482E7931-4EB3-4A94-A1B5-51316F49A3AA}" srcOrd="1" destOrd="0" presId="urn:microsoft.com/office/officeart/2008/layout/LinedList"/>
    <dgm:cxn modelId="{1554A60D-634A-4D20-AF1F-4BA2CBEC6FB7}" type="presParOf" srcId="{482E7931-4EB3-4A94-A1B5-51316F49A3AA}" destId="{E0EE4FF2-CE25-4D32-BB4A-0C4310B4009A}" srcOrd="0" destOrd="0" presId="urn:microsoft.com/office/officeart/2008/layout/LinedList"/>
    <dgm:cxn modelId="{91DB6112-7ADE-4D49-B5A5-4313AC4570D9}" type="presParOf" srcId="{482E7931-4EB3-4A94-A1B5-51316F49A3AA}" destId="{DDDCB43D-8669-40E3-9505-BE2A7625C1DC}" srcOrd="1" destOrd="0" presId="urn:microsoft.com/office/officeart/2008/layout/LinedList"/>
    <dgm:cxn modelId="{8CFDF1F3-9BEF-41BA-846D-5825E1202C5C}" type="presParOf" srcId="{DDDCB43D-8669-40E3-9505-BE2A7625C1DC}" destId="{CD8BD2AB-4F63-4938-9C56-D59BA20EB456}" srcOrd="0" destOrd="0" presId="urn:microsoft.com/office/officeart/2008/layout/LinedList"/>
    <dgm:cxn modelId="{AC88EB98-27CF-4BDA-9384-0A1E4CFAF88F}" type="presParOf" srcId="{DDDCB43D-8669-40E3-9505-BE2A7625C1DC}" destId="{C60FD412-B7BF-469D-9677-864FB2E36B3B}" srcOrd="1" destOrd="0" presId="urn:microsoft.com/office/officeart/2008/layout/LinedList"/>
    <dgm:cxn modelId="{7B82DC4D-5B11-499C-B3C1-130EAF5490E3}" type="presParOf" srcId="{DDDCB43D-8669-40E3-9505-BE2A7625C1DC}" destId="{EEC7D57A-A4B2-4318-986A-3C53413ACC7C}" srcOrd="2" destOrd="0" presId="urn:microsoft.com/office/officeart/2008/layout/LinedList"/>
    <dgm:cxn modelId="{A23EB9CB-AC80-470F-B1B0-11EE244CA292}" type="presParOf" srcId="{EEC7D57A-A4B2-4318-986A-3C53413ACC7C}" destId="{62D2873C-264E-4292-85C5-EEF2BF47DD08}" srcOrd="0" destOrd="0" presId="urn:microsoft.com/office/officeart/2008/layout/LinedList"/>
    <dgm:cxn modelId="{3CF6656C-A9A5-47F0-9CF9-4AAB49D2011E}" type="presParOf" srcId="{62D2873C-264E-4292-85C5-EEF2BF47DD08}" destId="{8DF9004E-959C-4058-8329-A568F94172C8}" srcOrd="0" destOrd="0" presId="urn:microsoft.com/office/officeart/2008/layout/LinedList"/>
    <dgm:cxn modelId="{D3F7C39D-5C6E-42DE-A25F-6485B7E810FE}" type="presParOf" srcId="{62D2873C-264E-4292-85C5-EEF2BF47DD08}" destId="{76B8101C-EC1A-4132-9DB3-2719C1283DAF}" srcOrd="1" destOrd="0" presId="urn:microsoft.com/office/officeart/2008/layout/LinedList"/>
    <dgm:cxn modelId="{89990D9A-F8CD-4693-8DA3-A325A4F0F3C0}" type="presParOf" srcId="{62D2873C-264E-4292-85C5-EEF2BF47DD08}" destId="{3FFB0C94-B25F-46CF-BC18-A216817804B9}" srcOrd="2" destOrd="0" presId="urn:microsoft.com/office/officeart/2008/layout/LinedList"/>
    <dgm:cxn modelId="{1F9C0B0A-0F28-44E5-B0EF-0DAC41B086EA}" type="presParOf" srcId="{EEC7D57A-A4B2-4318-986A-3C53413ACC7C}" destId="{5DF70D7D-06C1-457E-A48C-EE3456E8E225}" srcOrd="1" destOrd="0" presId="urn:microsoft.com/office/officeart/2008/layout/LinedList"/>
    <dgm:cxn modelId="{FB3D6936-405E-48D3-B275-D879F47BD052}" type="presParOf" srcId="{EEC7D57A-A4B2-4318-986A-3C53413ACC7C}" destId="{31AE2781-60CB-425F-8955-2AFF8D2FECC6}" srcOrd="2" destOrd="0" presId="urn:microsoft.com/office/officeart/2008/layout/LinedList"/>
    <dgm:cxn modelId="{85FE6113-A4C0-401B-9638-286FE1182741}" type="presParOf" srcId="{31AE2781-60CB-425F-8955-2AFF8D2FECC6}" destId="{C14AC54E-3DD6-41D7-97AC-B681FD0AF1B8}" srcOrd="0" destOrd="0" presId="urn:microsoft.com/office/officeart/2008/layout/LinedList"/>
    <dgm:cxn modelId="{8CEDCDB6-F681-490E-B181-F09095CAD499}" type="presParOf" srcId="{31AE2781-60CB-425F-8955-2AFF8D2FECC6}" destId="{B095738B-9150-4D34-9D84-FCAADE534C79}" srcOrd="1" destOrd="0" presId="urn:microsoft.com/office/officeart/2008/layout/LinedList"/>
    <dgm:cxn modelId="{ECE24E28-E728-446D-8D7D-B79624CF0037}" type="presParOf" srcId="{31AE2781-60CB-425F-8955-2AFF8D2FECC6}" destId="{F4766D7E-5452-4D4E-B41C-C3BEBA3BFE88}" srcOrd="2" destOrd="0" presId="urn:microsoft.com/office/officeart/2008/layout/LinedList"/>
    <dgm:cxn modelId="{A9B5B1C0-B9AA-401F-B2F1-A7871A12E9EC}" type="presParOf" srcId="{482E7931-4EB3-4A94-A1B5-51316F49A3AA}" destId="{9B28EA11-1F8C-4EE0-80AD-E7CBCC823B00}" srcOrd="2" destOrd="0" presId="urn:microsoft.com/office/officeart/2008/layout/LinedList"/>
    <dgm:cxn modelId="{5F838243-F226-45BC-B70E-76FC44DC5297}" type="presParOf" srcId="{482E7931-4EB3-4A94-A1B5-51316F49A3AA}" destId="{BEA70F0D-45CA-4F94-9A47-028E596CDF2D}" srcOrd="3" destOrd="0" presId="urn:microsoft.com/office/officeart/2008/layout/LinedList"/>
    <dgm:cxn modelId="{FCEBB99E-F57E-4FFF-A195-EB2004718A35}" type="presParOf" srcId="{482E7931-4EB3-4A94-A1B5-51316F49A3AA}" destId="{1E4176AC-DA30-4495-94F6-1AA69B739696}" srcOrd="4" destOrd="0" presId="urn:microsoft.com/office/officeart/2008/layout/LinedList"/>
    <dgm:cxn modelId="{6D80462B-C527-4CD1-B564-5A6CDBDCCB87}" type="presParOf" srcId="{1E4176AC-DA30-4495-94F6-1AA69B739696}" destId="{3E3931B3-99B4-4100-8A78-1980B719BE0B}" srcOrd="0" destOrd="0" presId="urn:microsoft.com/office/officeart/2008/layout/LinedList"/>
    <dgm:cxn modelId="{CB16A49C-7182-4BD6-B1B0-A4A016871272}" type="presParOf" srcId="{1E4176AC-DA30-4495-94F6-1AA69B739696}" destId="{581A792D-BEAC-427B-9BEF-6AA6E516A288}" srcOrd="1" destOrd="0" presId="urn:microsoft.com/office/officeart/2008/layout/LinedList"/>
    <dgm:cxn modelId="{5D086AFC-589A-4DE3-827B-B384ADEA6121}" type="presParOf" srcId="{1E4176AC-DA30-4495-94F6-1AA69B739696}" destId="{1DEFBC4B-C060-4C7E-94C7-80357F087EB1}" srcOrd="2" destOrd="0" presId="urn:microsoft.com/office/officeart/2008/layout/LinedList"/>
    <dgm:cxn modelId="{4264FFC5-8094-4FA1-B1E4-F461635589DB}" type="presParOf" srcId="{1DEFBC4B-C060-4C7E-94C7-80357F087EB1}" destId="{D65EC12D-E29E-4F80-9C83-CCDCDFE93857}" srcOrd="0" destOrd="0" presId="urn:microsoft.com/office/officeart/2008/layout/LinedList"/>
    <dgm:cxn modelId="{E94DD3AE-F8DB-4A8A-9926-96582E8BC0A6}" type="presParOf" srcId="{D65EC12D-E29E-4F80-9C83-CCDCDFE93857}" destId="{02A70A72-3E6C-482C-ADE1-DE2400A16DAC}" srcOrd="0" destOrd="0" presId="urn:microsoft.com/office/officeart/2008/layout/LinedList"/>
    <dgm:cxn modelId="{D53F5C0B-F9F0-460D-ADC5-605AF4A8D581}" type="presParOf" srcId="{D65EC12D-E29E-4F80-9C83-CCDCDFE93857}" destId="{CE460FE2-97A0-4136-982B-1543664D32CA}" srcOrd="1" destOrd="0" presId="urn:microsoft.com/office/officeart/2008/layout/LinedList"/>
    <dgm:cxn modelId="{A6638531-5211-4E7C-8C47-8FE4695824B7}" type="presParOf" srcId="{D65EC12D-E29E-4F80-9C83-CCDCDFE93857}" destId="{083CFB32-42F8-4204-B7BD-8750ACC5B5FD}" srcOrd="2" destOrd="0" presId="urn:microsoft.com/office/officeart/2008/layout/LinedList"/>
    <dgm:cxn modelId="{4EBB5733-82D7-4924-9F1F-11C2A12C39A9}" type="presParOf" srcId="{1DEFBC4B-C060-4C7E-94C7-80357F087EB1}" destId="{1A4567FC-3E5D-4C39-B77A-309924D2AB02}" srcOrd="1" destOrd="0" presId="urn:microsoft.com/office/officeart/2008/layout/LinedList"/>
    <dgm:cxn modelId="{2C493739-2544-440E-B57B-9AB81179FDFB}" type="presParOf" srcId="{1DEFBC4B-C060-4C7E-94C7-80357F087EB1}" destId="{92E45F33-92B3-4D0E-AB2C-D441E752A39D}" srcOrd="2" destOrd="0" presId="urn:microsoft.com/office/officeart/2008/layout/LinedList"/>
    <dgm:cxn modelId="{EFCDAEAD-5825-49CB-BA80-534C58B7C0F3}" type="presParOf" srcId="{92E45F33-92B3-4D0E-AB2C-D441E752A39D}" destId="{3C2B4EDF-BFA4-4D50-A6C1-680AC5AED3DD}" srcOrd="0" destOrd="0" presId="urn:microsoft.com/office/officeart/2008/layout/LinedList"/>
    <dgm:cxn modelId="{38ACEE00-29A9-4A64-8239-B60505670FC8}" type="presParOf" srcId="{92E45F33-92B3-4D0E-AB2C-D441E752A39D}" destId="{B456E2C8-81DD-4418-96D4-7D1379980CA9}" srcOrd="1" destOrd="0" presId="urn:microsoft.com/office/officeart/2008/layout/LinedList"/>
    <dgm:cxn modelId="{2A3A105C-AC8A-4B1C-B94D-0AEE989AE412}" type="presParOf" srcId="{92E45F33-92B3-4D0E-AB2C-D441E752A39D}" destId="{CF17A971-FA15-4E10-B036-A30DBE4760FC}" srcOrd="2" destOrd="0" presId="urn:microsoft.com/office/officeart/2008/layout/LinedList"/>
    <dgm:cxn modelId="{9EFA47DB-F3FA-46DC-A7F0-F7B303956B55}" type="presParOf" srcId="{482E7931-4EB3-4A94-A1B5-51316F49A3AA}" destId="{8F1A6932-48CB-4D5D-A0CD-0CC48B63A4E8}" srcOrd="5" destOrd="0" presId="urn:microsoft.com/office/officeart/2008/layout/LinedList"/>
    <dgm:cxn modelId="{21A5C9E2-3C76-4711-BC41-52ABECA051BB}" type="presParOf" srcId="{482E7931-4EB3-4A94-A1B5-51316F49A3AA}" destId="{13E2904F-8938-4808-9FBA-D891B4A3FECA}" srcOrd="6" destOrd="0" presId="urn:microsoft.com/office/officeart/2008/layout/LinedList"/>
    <dgm:cxn modelId="{2E87D605-1A0E-4F7C-89AE-C24A579B8EED}" type="presParOf" srcId="{482E7931-4EB3-4A94-A1B5-51316F49A3AA}" destId="{B0382C17-1A75-40C6-955E-48C488D6910A}" srcOrd="7" destOrd="0" presId="urn:microsoft.com/office/officeart/2008/layout/LinedList"/>
    <dgm:cxn modelId="{69B48177-45DD-4234-B5EA-C0C7E2A7781D}" type="presParOf" srcId="{B0382C17-1A75-40C6-955E-48C488D6910A}" destId="{DC8B0EAD-EA86-4548-AE8A-12551CDDC9B7}" srcOrd="0" destOrd="0" presId="urn:microsoft.com/office/officeart/2008/layout/LinedList"/>
    <dgm:cxn modelId="{7E4F3D62-B302-422C-925F-A99144E0FBDC}" type="presParOf" srcId="{B0382C17-1A75-40C6-955E-48C488D6910A}" destId="{75D2131F-F72A-4010-845E-739F041AE783}" srcOrd="1" destOrd="0" presId="urn:microsoft.com/office/officeart/2008/layout/LinedList"/>
    <dgm:cxn modelId="{C3E89DFD-1B2B-4652-842B-E21763212D08}" type="presParOf" srcId="{B0382C17-1A75-40C6-955E-48C488D6910A}" destId="{9541C4D1-6BC9-45D3-A8AC-60E9716927A0}" srcOrd="2" destOrd="0" presId="urn:microsoft.com/office/officeart/2008/layout/LinedList"/>
    <dgm:cxn modelId="{A3FE1A5F-F9A1-420A-A3F4-11993085C528}" type="presParOf" srcId="{482E7931-4EB3-4A94-A1B5-51316F49A3AA}" destId="{40DA6417-5A2D-4AE7-A67B-F954B4A90CD2}" srcOrd="8" destOrd="0" presId="urn:microsoft.com/office/officeart/2008/layout/LinedList"/>
    <dgm:cxn modelId="{91DC3460-1C6D-4503-B124-4050B2AABFFF}" type="presParOf" srcId="{482E7931-4EB3-4A94-A1B5-51316F49A3AA}" destId="{00771E6E-FBC1-4703-8087-0505C9D266D3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A946C0-712E-45EF-BD94-74B4D21A571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D271988-F963-4F3A-8E13-58027BEC0A48}">
      <dgm:prSet phldrT="[Texto]"/>
      <dgm:spPr/>
      <dgm:t>
        <a:bodyPr/>
        <a:lstStyle/>
        <a:p>
          <a:r>
            <a:rPr lang="es-AR" altLang="es-AR"/>
            <a:t>Conjunto de secuencias</a:t>
          </a:r>
          <a:endParaRPr lang="es-AR"/>
        </a:p>
      </dgm:t>
    </dgm:pt>
    <dgm:pt modelId="{BFAF8D55-F905-489C-8872-ED7DBA0C17B1}" type="parTrans" cxnId="{07F7ADAB-68B7-4880-953F-57F7265A345E}">
      <dgm:prSet/>
      <dgm:spPr/>
      <dgm:t>
        <a:bodyPr/>
        <a:lstStyle/>
        <a:p>
          <a:endParaRPr lang="es-AR"/>
        </a:p>
      </dgm:t>
    </dgm:pt>
    <dgm:pt modelId="{284D01DD-DCD5-418B-A52A-1DB04CDC9B9B}" type="sibTrans" cxnId="{07F7ADAB-68B7-4880-953F-57F7265A345E}">
      <dgm:prSet/>
      <dgm:spPr/>
      <dgm:t>
        <a:bodyPr/>
        <a:lstStyle/>
        <a:p>
          <a:endParaRPr lang="es-AR"/>
        </a:p>
      </dgm:t>
    </dgm:pt>
    <dgm:pt modelId="{D6B8997A-119F-4DDC-B9CD-4F2629D98F6B}">
      <dgm:prSet/>
      <dgm:spPr/>
      <dgm:t>
        <a:bodyPr/>
        <a:lstStyle/>
        <a:p>
          <a:r>
            <a:rPr lang="es-AR" altLang="es-AR" dirty="0"/>
            <a:t>Conjunto de registros que mantienen un orden físico por llave mientras que se agregan o quitan datos, si podemos mantenerlo podemos indizarlos</a:t>
          </a:r>
        </a:p>
      </dgm:t>
    </dgm:pt>
    <dgm:pt modelId="{CBC3AD8F-E716-4F8A-B8BB-46C49AE5C69F}" type="parTrans" cxnId="{4E8A7CBF-81B1-41BD-8289-EE37A8680A10}">
      <dgm:prSet/>
      <dgm:spPr/>
      <dgm:t>
        <a:bodyPr/>
        <a:lstStyle/>
        <a:p>
          <a:endParaRPr lang="es-AR"/>
        </a:p>
      </dgm:t>
    </dgm:pt>
    <dgm:pt modelId="{0A566533-874F-44FE-8A51-36D97A44D9A2}" type="sibTrans" cxnId="{4E8A7CBF-81B1-41BD-8289-EE37A8680A10}">
      <dgm:prSet/>
      <dgm:spPr/>
      <dgm:t>
        <a:bodyPr/>
        <a:lstStyle/>
        <a:p>
          <a:endParaRPr lang="es-AR"/>
        </a:p>
      </dgm:t>
    </dgm:pt>
    <dgm:pt modelId="{8C6B8D48-1A7A-40C7-A2F3-3971487C266F}">
      <dgm:prSet/>
      <dgm:spPr/>
      <dgm:t>
        <a:bodyPr/>
        <a:lstStyle/>
        <a:p>
          <a:r>
            <a:rPr lang="es-AR" altLang="es-AR"/>
            <a:t>Posible solución</a:t>
          </a:r>
          <a:endParaRPr lang="es-AR" altLang="es-AR" dirty="0"/>
        </a:p>
      </dgm:t>
    </dgm:pt>
    <dgm:pt modelId="{5A9EED0E-6DC0-41B2-A530-AC7214945268}" type="parTrans" cxnId="{B6F066A5-C95D-4642-A8F5-AC288208928F}">
      <dgm:prSet/>
      <dgm:spPr/>
      <dgm:t>
        <a:bodyPr/>
        <a:lstStyle/>
        <a:p>
          <a:endParaRPr lang="es-AR"/>
        </a:p>
      </dgm:t>
    </dgm:pt>
    <dgm:pt modelId="{7255CD1B-7785-424D-8A08-7177197FC2F1}" type="sibTrans" cxnId="{B6F066A5-C95D-4642-A8F5-AC288208928F}">
      <dgm:prSet/>
      <dgm:spPr/>
      <dgm:t>
        <a:bodyPr/>
        <a:lstStyle/>
        <a:p>
          <a:endParaRPr lang="es-AR"/>
        </a:p>
      </dgm:t>
    </dgm:pt>
    <dgm:pt modelId="{24FDAD79-6618-4A40-902A-9FB3866ACA53}">
      <dgm:prSet/>
      <dgm:spPr/>
      <dgm:t>
        <a:bodyPr/>
        <a:lstStyle/>
        <a:p>
          <a:r>
            <a:rPr lang="es-AR" altLang="es-AR"/>
            <a:t>Mantener bloques de datos </a:t>
          </a:r>
          <a:endParaRPr lang="es-AR" altLang="es-AR" dirty="0"/>
        </a:p>
      </dgm:t>
    </dgm:pt>
    <dgm:pt modelId="{D5B9A363-3B63-478F-9902-33FED1A6AC76}" type="parTrans" cxnId="{35D31E67-B644-456F-BD32-072C2D325EB6}">
      <dgm:prSet/>
      <dgm:spPr/>
      <dgm:t>
        <a:bodyPr/>
        <a:lstStyle/>
        <a:p>
          <a:endParaRPr lang="es-AR"/>
        </a:p>
      </dgm:t>
    </dgm:pt>
    <dgm:pt modelId="{C7922C3B-D0AB-4C5C-B076-16106E558451}" type="sibTrans" cxnId="{35D31E67-B644-456F-BD32-072C2D325EB6}">
      <dgm:prSet/>
      <dgm:spPr/>
      <dgm:t>
        <a:bodyPr/>
        <a:lstStyle/>
        <a:p>
          <a:endParaRPr lang="es-AR"/>
        </a:p>
      </dgm:t>
    </dgm:pt>
    <dgm:pt modelId="{0C10E852-6147-4C43-97C9-9295DA6FFE22}">
      <dgm:prSet/>
      <dgm:spPr/>
      <dgm:t>
        <a:bodyPr/>
        <a:lstStyle/>
        <a:p>
          <a:r>
            <a:rPr lang="es-AR" altLang="es-AR"/>
            <a:t>Cada bloque con registros y puntero al siguiente</a:t>
          </a:r>
          <a:endParaRPr lang="es-AR" altLang="es-AR" dirty="0"/>
        </a:p>
      </dgm:t>
    </dgm:pt>
    <dgm:pt modelId="{0094813A-1179-4679-B999-89F91FF6FF23}" type="parTrans" cxnId="{5311E3D3-1F08-4A37-9A2B-A0C2BF4A169B}">
      <dgm:prSet/>
      <dgm:spPr/>
      <dgm:t>
        <a:bodyPr/>
        <a:lstStyle/>
        <a:p>
          <a:endParaRPr lang="es-AR"/>
        </a:p>
      </dgm:t>
    </dgm:pt>
    <dgm:pt modelId="{3B2902BA-F001-4D7A-BF67-F6CDD28A6789}" type="sibTrans" cxnId="{5311E3D3-1F08-4A37-9A2B-A0C2BF4A169B}">
      <dgm:prSet/>
      <dgm:spPr/>
      <dgm:t>
        <a:bodyPr/>
        <a:lstStyle/>
        <a:p>
          <a:endParaRPr lang="es-AR"/>
        </a:p>
      </dgm:t>
    </dgm:pt>
    <dgm:pt modelId="{FEFCB41F-13EF-4883-9DEB-55D7FE4C835B}" type="pres">
      <dgm:prSet presAssocID="{30A946C0-712E-45EF-BD94-74B4D21A571F}" presName="linear" presStyleCnt="0">
        <dgm:presLayoutVars>
          <dgm:animLvl val="lvl"/>
          <dgm:resizeHandles val="exact"/>
        </dgm:presLayoutVars>
      </dgm:prSet>
      <dgm:spPr/>
    </dgm:pt>
    <dgm:pt modelId="{408F4217-0DA6-4580-8771-476E8C7D37C8}" type="pres">
      <dgm:prSet presAssocID="{3D271988-F963-4F3A-8E13-58027BEC0A4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877DAC2-C9CB-4EBE-A4BC-FC122FE186DB}" type="pres">
      <dgm:prSet presAssocID="{3D271988-F963-4F3A-8E13-58027BEC0A48}" presName="childText" presStyleLbl="revTx" presStyleIdx="0" presStyleCnt="2">
        <dgm:presLayoutVars>
          <dgm:bulletEnabled val="1"/>
        </dgm:presLayoutVars>
      </dgm:prSet>
      <dgm:spPr/>
    </dgm:pt>
    <dgm:pt modelId="{F09D1E78-279C-4621-912A-20038FFF9593}" type="pres">
      <dgm:prSet presAssocID="{8C6B8D48-1A7A-40C7-A2F3-3971487C266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0476ADD-6CBE-40D2-AD35-DD1087791A5C}" type="pres">
      <dgm:prSet presAssocID="{8C6B8D48-1A7A-40C7-A2F3-3971487C266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B12C04-7E03-41EA-AA40-330A135EEF4E}" type="presOf" srcId="{3D271988-F963-4F3A-8E13-58027BEC0A48}" destId="{408F4217-0DA6-4580-8771-476E8C7D37C8}" srcOrd="0" destOrd="0" presId="urn:microsoft.com/office/officeart/2005/8/layout/vList2"/>
    <dgm:cxn modelId="{9EB0FF2C-6BC4-472A-85A3-083FABA0448A}" type="presOf" srcId="{24FDAD79-6618-4A40-902A-9FB3866ACA53}" destId="{40476ADD-6CBE-40D2-AD35-DD1087791A5C}" srcOrd="0" destOrd="0" presId="urn:microsoft.com/office/officeart/2005/8/layout/vList2"/>
    <dgm:cxn modelId="{F6E16C5B-DF5F-40B8-8393-68CAC21E5BF1}" type="presOf" srcId="{8C6B8D48-1A7A-40C7-A2F3-3971487C266F}" destId="{F09D1E78-279C-4621-912A-20038FFF9593}" srcOrd="0" destOrd="0" presId="urn:microsoft.com/office/officeart/2005/8/layout/vList2"/>
    <dgm:cxn modelId="{35D31E67-B644-456F-BD32-072C2D325EB6}" srcId="{8C6B8D48-1A7A-40C7-A2F3-3971487C266F}" destId="{24FDAD79-6618-4A40-902A-9FB3866ACA53}" srcOrd="0" destOrd="0" parTransId="{D5B9A363-3B63-478F-9902-33FED1A6AC76}" sibTransId="{C7922C3B-D0AB-4C5C-B076-16106E558451}"/>
    <dgm:cxn modelId="{B6F066A5-C95D-4642-A8F5-AC288208928F}" srcId="{30A946C0-712E-45EF-BD94-74B4D21A571F}" destId="{8C6B8D48-1A7A-40C7-A2F3-3971487C266F}" srcOrd="1" destOrd="0" parTransId="{5A9EED0E-6DC0-41B2-A530-AC7214945268}" sibTransId="{7255CD1B-7785-424D-8A08-7177197FC2F1}"/>
    <dgm:cxn modelId="{07F7ADAB-68B7-4880-953F-57F7265A345E}" srcId="{30A946C0-712E-45EF-BD94-74B4D21A571F}" destId="{3D271988-F963-4F3A-8E13-58027BEC0A48}" srcOrd="0" destOrd="0" parTransId="{BFAF8D55-F905-489C-8872-ED7DBA0C17B1}" sibTransId="{284D01DD-DCD5-418B-A52A-1DB04CDC9B9B}"/>
    <dgm:cxn modelId="{6A9137B8-B384-41F7-9113-058C1641BD0F}" type="presOf" srcId="{0C10E852-6147-4C43-97C9-9295DA6FFE22}" destId="{40476ADD-6CBE-40D2-AD35-DD1087791A5C}" srcOrd="0" destOrd="1" presId="urn:microsoft.com/office/officeart/2005/8/layout/vList2"/>
    <dgm:cxn modelId="{066932BC-A163-4937-821E-8A6CAEBBA23C}" type="presOf" srcId="{30A946C0-712E-45EF-BD94-74B4D21A571F}" destId="{FEFCB41F-13EF-4883-9DEB-55D7FE4C835B}" srcOrd="0" destOrd="0" presId="urn:microsoft.com/office/officeart/2005/8/layout/vList2"/>
    <dgm:cxn modelId="{4E8A7CBF-81B1-41BD-8289-EE37A8680A10}" srcId="{3D271988-F963-4F3A-8E13-58027BEC0A48}" destId="{D6B8997A-119F-4DDC-B9CD-4F2629D98F6B}" srcOrd="0" destOrd="0" parTransId="{CBC3AD8F-E716-4F8A-B8BB-46C49AE5C69F}" sibTransId="{0A566533-874F-44FE-8A51-36D97A44D9A2}"/>
    <dgm:cxn modelId="{65101FC5-03BC-4B6E-AF93-33AA8B0C0021}" type="presOf" srcId="{D6B8997A-119F-4DDC-B9CD-4F2629D98F6B}" destId="{2877DAC2-C9CB-4EBE-A4BC-FC122FE186DB}" srcOrd="0" destOrd="0" presId="urn:microsoft.com/office/officeart/2005/8/layout/vList2"/>
    <dgm:cxn modelId="{5311E3D3-1F08-4A37-9A2B-A0C2BF4A169B}" srcId="{8C6B8D48-1A7A-40C7-A2F3-3971487C266F}" destId="{0C10E852-6147-4C43-97C9-9295DA6FFE22}" srcOrd="1" destOrd="0" parTransId="{0094813A-1179-4679-B999-89F91FF6FF23}" sibTransId="{3B2902BA-F001-4D7A-BF67-F6CDD28A6789}"/>
    <dgm:cxn modelId="{8BABA9DB-0B56-4B82-B1B7-3D5447F865EC}" type="presParOf" srcId="{FEFCB41F-13EF-4883-9DEB-55D7FE4C835B}" destId="{408F4217-0DA6-4580-8771-476E8C7D37C8}" srcOrd="0" destOrd="0" presId="urn:microsoft.com/office/officeart/2005/8/layout/vList2"/>
    <dgm:cxn modelId="{2F435513-47F0-4E78-B2AD-9EDB97EE4C35}" type="presParOf" srcId="{FEFCB41F-13EF-4883-9DEB-55D7FE4C835B}" destId="{2877DAC2-C9CB-4EBE-A4BC-FC122FE186DB}" srcOrd="1" destOrd="0" presId="urn:microsoft.com/office/officeart/2005/8/layout/vList2"/>
    <dgm:cxn modelId="{C2119450-104E-4E16-8671-14B7E22CFAE1}" type="presParOf" srcId="{FEFCB41F-13EF-4883-9DEB-55D7FE4C835B}" destId="{F09D1E78-279C-4621-912A-20038FFF9593}" srcOrd="2" destOrd="0" presId="urn:microsoft.com/office/officeart/2005/8/layout/vList2"/>
    <dgm:cxn modelId="{0338310A-D628-45F0-AFB5-20CF8C27BCED}" type="presParOf" srcId="{FEFCB41F-13EF-4883-9DEB-55D7FE4C835B}" destId="{40476ADD-6CBE-40D2-AD35-DD1087791A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76DD753-3AC5-44C1-A1DA-815E9C6A461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637C90F-9FBC-4866-89ED-C05048036691}">
      <dgm:prSet phldrT="[Texto]"/>
      <dgm:spPr/>
      <dgm:t>
        <a:bodyPr/>
        <a:lstStyle/>
        <a:p>
          <a:r>
            <a:rPr lang="es-AR" altLang="es-AR"/>
            <a:t>Costo</a:t>
          </a:r>
          <a:endParaRPr lang="es-AR"/>
        </a:p>
      </dgm:t>
    </dgm:pt>
    <dgm:pt modelId="{CA064410-8669-4364-AC20-E98EE5AC6E3D}" type="parTrans" cxnId="{D15FFB5D-50E8-4C3C-AE1F-5AE7BCDF87ED}">
      <dgm:prSet/>
      <dgm:spPr/>
      <dgm:t>
        <a:bodyPr/>
        <a:lstStyle/>
        <a:p>
          <a:endParaRPr lang="es-AR"/>
        </a:p>
      </dgm:t>
    </dgm:pt>
    <dgm:pt modelId="{2A1A4241-B638-4CB4-B24F-EED5B8E2FCFA}" type="sibTrans" cxnId="{D15FFB5D-50E8-4C3C-AE1F-5AE7BCDF87ED}">
      <dgm:prSet/>
      <dgm:spPr/>
      <dgm:t>
        <a:bodyPr/>
        <a:lstStyle/>
        <a:p>
          <a:endParaRPr lang="es-AR"/>
        </a:p>
      </dgm:t>
    </dgm:pt>
    <dgm:pt modelId="{3D485568-8F61-403F-8405-39E41425231A}">
      <dgm:prSet/>
      <dgm:spPr/>
      <dgm:t>
        <a:bodyPr/>
        <a:lstStyle/>
        <a:p>
          <a:r>
            <a:rPr lang="es-AR" altLang="es-AR"/>
            <a:t>Aumenta el tamaño del archivo (fragmentación interna)</a:t>
          </a:r>
          <a:endParaRPr lang="es-AR" altLang="es-AR" dirty="0"/>
        </a:p>
      </dgm:t>
    </dgm:pt>
    <dgm:pt modelId="{18E84EE6-F562-4C4E-8010-01E8D7F1796E}" type="parTrans" cxnId="{1100BCA2-4C06-4622-9A2B-8445416F2757}">
      <dgm:prSet/>
      <dgm:spPr/>
      <dgm:t>
        <a:bodyPr/>
        <a:lstStyle/>
        <a:p>
          <a:endParaRPr lang="es-AR"/>
        </a:p>
      </dgm:t>
    </dgm:pt>
    <dgm:pt modelId="{5A6896A5-A988-43D4-8ABC-E6752727482D}" type="sibTrans" cxnId="{1100BCA2-4C06-4622-9A2B-8445416F2757}">
      <dgm:prSet/>
      <dgm:spPr/>
      <dgm:t>
        <a:bodyPr/>
        <a:lstStyle/>
        <a:p>
          <a:endParaRPr lang="es-AR"/>
        </a:p>
      </dgm:t>
    </dgm:pt>
    <dgm:pt modelId="{434A723B-CD40-4F35-801C-07841F3CEC84}">
      <dgm:prSet/>
      <dgm:spPr/>
      <dgm:t>
        <a:bodyPr/>
        <a:lstStyle/>
        <a:p>
          <a:r>
            <a:rPr lang="es-AR" altLang="es-AR" dirty="0"/>
            <a:t>No hay orden físico salvo dentro del un bloque.</a:t>
          </a:r>
        </a:p>
      </dgm:t>
    </dgm:pt>
    <dgm:pt modelId="{825CDE78-59E9-4DEF-AA6F-0D3FFE533DAE}" type="parTrans" cxnId="{85EF9486-FBC5-47D9-A7DD-855039C81CA6}">
      <dgm:prSet/>
      <dgm:spPr/>
      <dgm:t>
        <a:bodyPr/>
        <a:lstStyle/>
        <a:p>
          <a:endParaRPr lang="es-AR"/>
        </a:p>
      </dgm:t>
    </dgm:pt>
    <dgm:pt modelId="{F81E8E80-74CB-4C00-9C98-012693B2D2C8}" type="sibTrans" cxnId="{85EF9486-FBC5-47D9-A7DD-855039C81CA6}">
      <dgm:prSet/>
      <dgm:spPr/>
      <dgm:t>
        <a:bodyPr/>
        <a:lstStyle/>
        <a:p>
          <a:endParaRPr lang="es-AR"/>
        </a:p>
      </dgm:t>
    </dgm:pt>
    <dgm:pt modelId="{F281A58B-6C10-41D7-A48E-E09F731727C6}">
      <dgm:prSet/>
      <dgm:spPr/>
      <dgm:t>
        <a:bodyPr/>
        <a:lstStyle/>
        <a:p>
          <a:r>
            <a:rPr lang="es-AR" altLang="es-AR"/>
            <a:t>Tamaño del bloque</a:t>
          </a:r>
          <a:endParaRPr lang="es-AR" altLang="es-AR" dirty="0"/>
        </a:p>
      </dgm:t>
    </dgm:pt>
    <dgm:pt modelId="{9F3722D3-1ECD-4258-BC5F-051FF6D1BBE4}" type="parTrans" cxnId="{44284D76-FB85-4445-9607-DA9571D368F6}">
      <dgm:prSet/>
      <dgm:spPr/>
      <dgm:t>
        <a:bodyPr/>
        <a:lstStyle/>
        <a:p>
          <a:endParaRPr lang="es-AR"/>
        </a:p>
      </dgm:t>
    </dgm:pt>
    <dgm:pt modelId="{929987E3-BA77-4460-AC8E-825122EC9CA8}" type="sibTrans" cxnId="{44284D76-FB85-4445-9607-DA9571D368F6}">
      <dgm:prSet/>
      <dgm:spPr/>
      <dgm:t>
        <a:bodyPr/>
        <a:lstStyle/>
        <a:p>
          <a:endParaRPr lang="es-AR"/>
        </a:p>
      </dgm:t>
    </dgm:pt>
    <dgm:pt modelId="{327526A4-909E-4733-9596-C20E0E66FCD3}">
      <dgm:prSet/>
      <dgm:spPr/>
      <dgm:t>
        <a:bodyPr/>
        <a:lstStyle/>
        <a:p>
          <a:r>
            <a:rPr lang="es-AR" altLang="es-AR"/>
            <a:t>Debe permitir almacenar varios bloques en RAM (redistribucióon)</a:t>
          </a:r>
          <a:endParaRPr lang="es-AR" altLang="es-AR" dirty="0"/>
        </a:p>
      </dgm:t>
    </dgm:pt>
    <dgm:pt modelId="{F423A494-E4DB-47D0-A47A-B1C225A29D19}" type="parTrans" cxnId="{30E5B548-0A3C-4176-AF8A-CEBC4DFE8B2C}">
      <dgm:prSet/>
      <dgm:spPr/>
      <dgm:t>
        <a:bodyPr/>
        <a:lstStyle/>
        <a:p>
          <a:endParaRPr lang="es-AR"/>
        </a:p>
      </dgm:t>
    </dgm:pt>
    <dgm:pt modelId="{C9C5DF21-DE99-4149-8D10-54E2C9B68820}" type="sibTrans" cxnId="{30E5B548-0A3C-4176-AF8A-CEBC4DFE8B2C}">
      <dgm:prSet/>
      <dgm:spPr/>
      <dgm:t>
        <a:bodyPr/>
        <a:lstStyle/>
        <a:p>
          <a:endParaRPr lang="es-AR"/>
        </a:p>
      </dgm:t>
    </dgm:pt>
    <dgm:pt modelId="{87578C42-F881-4E2D-9971-D522191D7F5E}">
      <dgm:prSet/>
      <dgm:spPr/>
      <dgm:t>
        <a:bodyPr/>
        <a:lstStyle/>
        <a:p>
          <a:r>
            <a:rPr lang="es-AR" altLang="es-AR"/>
            <a:t>Las E/S deben ser rápidas y sin necesidad de desplazamientos</a:t>
          </a:r>
          <a:endParaRPr lang="es-AR" altLang="es-AR" dirty="0"/>
        </a:p>
      </dgm:t>
    </dgm:pt>
    <dgm:pt modelId="{D55F825D-7DCC-4E65-92FD-93AAA1581808}" type="parTrans" cxnId="{472358B5-1D0D-4F6B-9008-2997D36AFFFD}">
      <dgm:prSet/>
      <dgm:spPr/>
      <dgm:t>
        <a:bodyPr/>
        <a:lstStyle/>
        <a:p>
          <a:endParaRPr lang="es-AR"/>
        </a:p>
      </dgm:t>
    </dgm:pt>
    <dgm:pt modelId="{4157B3C5-C1A8-44C9-84FE-4DE75B32777B}" type="sibTrans" cxnId="{472358B5-1D0D-4F6B-9008-2997D36AFFFD}">
      <dgm:prSet/>
      <dgm:spPr/>
      <dgm:t>
        <a:bodyPr/>
        <a:lstStyle/>
        <a:p>
          <a:endParaRPr lang="es-AR"/>
        </a:p>
      </dgm:t>
    </dgm:pt>
    <dgm:pt modelId="{A97F42D5-CBA2-4CE1-ABCF-A3729C5C33A2}">
      <dgm:prSet/>
      <dgm:spPr/>
      <dgm:t>
        <a:bodyPr/>
        <a:lstStyle/>
        <a:p>
          <a:r>
            <a:rPr lang="es-AR" altLang="es-AR"/>
            <a:t>Como logramos ahora una rápida búsqueda?</a:t>
          </a:r>
          <a:endParaRPr lang="es-AR" altLang="es-AR" dirty="0"/>
        </a:p>
      </dgm:t>
    </dgm:pt>
    <dgm:pt modelId="{7814F9AB-82AC-44D7-B07F-59781AE0031C}" type="parTrans" cxnId="{AFE4F3D4-E9D2-4CEC-A997-395B69CA0B8A}">
      <dgm:prSet/>
      <dgm:spPr/>
      <dgm:t>
        <a:bodyPr/>
        <a:lstStyle/>
        <a:p>
          <a:endParaRPr lang="es-AR"/>
        </a:p>
      </dgm:t>
    </dgm:pt>
    <dgm:pt modelId="{F89FA608-5720-41FF-9C65-EF932ACEAFF7}" type="sibTrans" cxnId="{AFE4F3D4-E9D2-4CEC-A997-395B69CA0B8A}">
      <dgm:prSet/>
      <dgm:spPr/>
      <dgm:t>
        <a:bodyPr/>
        <a:lstStyle/>
        <a:p>
          <a:endParaRPr lang="es-AR"/>
        </a:p>
      </dgm:t>
    </dgm:pt>
    <dgm:pt modelId="{B2E071FD-9E75-467F-96B8-1945F91F35FF}" type="pres">
      <dgm:prSet presAssocID="{376DD753-3AC5-44C1-A1DA-815E9C6A461D}" presName="linear" presStyleCnt="0">
        <dgm:presLayoutVars>
          <dgm:animLvl val="lvl"/>
          <dgm:resizeHandles val="exact"/>
        </dgm:presLayoutVars>
      </dgm:prSet>
      <dgm:spPr/>
    </dgm:pt>
    <dgm:pt modelId="{76AC58FA-13E3-4F93-BDBD-BCBC753858C1}" type="pres">
      <dgm:prSet presAssocID="{6637C90F-9FBC-4866-89ED-C05048036691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245BFB-7DA5-4311-B14E-942C15C4AA58}" type="pres">
      <dgm:prSet presAssocID="{6637C90F-9FBC-4866-89ED-C0504803669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D6B62D-E922-43EA-B619-BDB6E8BD2EC6}" type="presOf" srcId="{6637C90F-9FBC-4866-89ED-C05048036691}" destId="{76AC58FA-13E3-4F93-BDBD-BCBC753858C1}" srcOrd="0" destOrd="0" presId="urn:microsoft.com/office/officeart/2005/8/layout/vList2"/>
    <dgm:cxn modelId="{D15FFB5D-50E8-4C3C-AE1F-5AE7BCDF87ED}" srcId="{376DD753-3AC5-44C1-A1DA-815E9C6A461D}" destId="{6637C90F-9FBC-4866-89ED-C05048036691}" srcOrd="0" destOrd="0" parTransId="{CA064410-8669-4364-AC20-E98EE5AC6E3D}" sibTransId="{2A1A4241-B638-4CB4-B24F-EED5B8E2FCFA}"/>
    <dgm:cxn modelId="{30E5B548-0A3C-4176-AF8A-CEBC4DFE8B2C}" srcId="{F281A58B-6C10-41D7-A48E-E09F731727C6}" destId="{327526A4-909E-4733-9596-C20E0E66FCD3}" srcOrd="0" destOrd="0" parTransId="{F423A494-E4DB-47D0-A47A-B1C225A29D19}" sibTransId="{C9C5DF21-DE99-4149-8D10-54E2C9B68820}"/>
    <dgm:cxn modelId="{BB8CAB50-0447-42F4-A827-09AD900F64E4}" type="presOf" srcId="{376DD753-3AC5-44C1-A1DA-815E9C6A461D}" destId="{B2E071FD-9E75-467F-96B8-1945F91F35FF}" srcOrd="0" destOrd="0" presId="urn:microsoft.com/office/officeart/2005/8/layout/vList2"/>
    <dgm:cxn modelId="{44284D76-FB85-4445-9607-DA9571D368F6}" srcId="{6637C90F-9FBC-4866-89ED-C05048036691}" destId="{F281A58B-6C10-41D7-A48E-E09F731727C6}" srcOrd="2" destOrd="0" parTransId="{9F3722D3-1ECD-4258-BC5F-051FF6D1BBE4}" sibTransId="{929987E3-BA77-4460-AC8E-825122EC9CA8}"/>
    <dgm:cxn modelId="{068C7D7F-5659-487D-AAAD-6F3B05469B14}" type="presOf" srcId="{F281A58B-6C10-41D7-A48E-E09F731727C6}" destId="{BD245BFB-7DA5-4311-B14E-942C15C4AA58}" srcOrd="0" destOrd="2" presId="urn:microsoft.com/office/officeart/2005/8/layout/vList2"/>
    <dgm:cxn modelId="{85EF9486-FBC5-47D9-A7DD-855039C81CA6}" srcId="{6637C90F-9FBC-4866-89ED-C05048036691}" destId="{434A723B-CD40-4F35-801C-07841F3CEC84}" srcOrd="1" destOrd="0" parTransId="{825CDE78-59E9-4DEF-AA6F-0D3FFE533DAE}" sibTransId="{F81E8E80-74CB-4C00-9C98-012693B2D2C8}"/>
    <dgm:cxn modelId="{EF246D88-A393-4815-B3E5-CE185A4E619B}" type="presOf" srcId="{327526A4-909E-4733-9596-C20E0E66FCD3}" destId="{BD245BFB-7DA5-4311-B14E-942C15C4AA58}" srcOrd="0" destOrd="3" presId="urn:microsoft.com/office/officeart/2005/8/layout/vList2"/>
    <dgm:cxn modelId="{1100BCA2-4C06-4622-9A2B-8445416F2757}" srcId="{6637C90F-9FBC-4866-89ED-C05048036691}" destId="{3D485568-8F61-403F-8405-39E41425231A}" srcOrd="0" destOrd="0" parTransId="{18E84EE6-F562-4C4E-8010-01E8D7F1796E}" sibTransId="{5A6896A5-A988-43D4-8ABC-E6752727482D}"/>
    <dgm:cxn modelId="{472358B5-1D0D-4F6B-9008-2997D36AFFFD}" srcId="{F281A58B-6C10-41D7-A48E-E09F731727C6}" destId="{87578C42-F881-4E2D-9971-D522191D7F5E}" srcOrd="1" destOrd="0" parTransId="{D55F825D-7DCC-4E65-92FD-93AAA1581808}" sibTransId="{4157B3C5-C1A8-44C9-84FE-4DE75B32777B}"/>
    <dgm:cxn modelId="{94A488B5-381B-46C1-B27F-81A44F41ABA8}" type="presOf" srcId="{A97F42D5-CBA2-4CE1-ABCF-A3729C5C33A2}" destId="{BD245BFB-7DA5-4311-B14E-942C15C4AA58}" srcOrd="0" destOrd="5" presId="urn:microsoft.com/office/officeart/2005/8/layout/vList2"/>
    <dgm:cxn modelId="{916EC6B7-B015-4C3A-98B7-6D62A03025FC}" type="presOf" srcId="{434A723B-CD40-4F35-801C-07841F3CEC84}" destId="{BD245BFB-7DA5-4311-B14E-942C15C4AA58}" srcOrd="0" destOrd="1" presId="urn:microsoft.com/office/officeart/2005/8/layout/vList2"/>
    <dgm:cxn modelId="{AA1126B9-0A91-48F5-B8AD-D418693009B8}" type="presOf" srcId="{87578C42-F881-4E2D-9971-D522191D7F5E}" destId="{BD245BFB-7DA5-4311-B14E-942C15C4AA58}" srcOrd="0" destOrd="4" presId="urn:microsoft.com/office/officeart/2005/8/layout/vList2"/>
    <dgm:cxn modelId="{AFE4F3D4-E9D2-4CEC-A997-395B69CA0B8A}" srcId="{6637C90F-9FBC-4866-89ED-C05048036691}" destId="{A97F42D5-CBA2-4CE1-ABCF-A3729C5C33A2}" srcOrd="3" destOrd="0" parTransId="{7814F9AB-82AC-44D7-B07F-59781AE0031C}" sibTransId="{F89FA608-5720-41FF-9C65-EF932ACEAFF7}"/>
    <dgm:cxn modelId="{AE319AF9-851B-4CB1-95A5-D330C2F0927F}" type="presOf" srcId="{3D485568-8F61-403F-8405-39E41425231A}" destId="{BD245BFB-7DA5-4311-B14E-942C15C4AA58}" srcOrd="0" destOrd="0" presId="urn:microsoft.com/office/officeart/2005/8/layout/vList2"/>
    <dgm:cxn modelId="{4E04A4BA-2536-454F-9873-55C73012C310}" type="presParOf" srcId="{B2E071FD-9E75-467F-96B8-1945F91F35FF}" destId="{76AC58FA-13E3-4F93-BDBD-BCBC753858C1}" srcOrd="0" destOrd="0" presId="urn:microsoft.com/office/officeart/2005/8/layout/vList2"/>
    <dgm:cxn modelId="{33A9A63C-B6B5-4122-950F-71E40A2A6E24}" type="presParOf" srcId="{B2E071FD-9E75-467F-96B8-1945F91F35FF}" destId="{BD245BFB-7DA5-4311-B14E-942C15C4AA58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B53CCB-D5BA-451A-9075-2A217A2297FA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DA1F7F1-BF36-4ECC-B70D-E59B3F7F5FD7}">
      <dgm:prSet phldrT="[Texto]"/>
      <dgm:spPr/>
      <dgm:t>
        <a:bodyPr/>
        <a:lstStyle/>
        <a:p>
          <a:r>
            <a:rPr lang="es-AR" altLang="es-AR" dirty="0"/>
            <a:t>Consiste en un conjunto de grupos de registros ordenados por clave en forma secuencial, junto con un conjunto de índices, que proporciona acceso rápido a los registros.</a:t>
          </a:r>
          <a:endParaRPr lang="es-AR" dirty="0"/>
        </a:p>
      </dgm:t>
    </dgm:pt>
    <dgm:pt modelId="{61847B13-CD09-49D8-864C-CCCAE93D1CCE}" type="parTrans" cxnId="{36EDD488-9D0C-4540-88EA-90951C5AEB8F}">
      <dgm:prSet/>
      <dgm:spPr/>
      <dgm:t>
        <a:bodyPr/>
        <a:lstStyle/>
        <a:p>
          <a:endParaRPr lang="es-AR"/>
        </a:p>
      </dgm:t>
    </dgm:pt>
    <dgm:pt modelId="{312B81E4-8CE1-43D4-A312-2E1BA2CA4BFB}" type="sibTrans" cxnId="{36EDD488-9D0C-4540-88EA-90951C5AEB8F}">
      <dgm:prSet/>
      <dgm:spPr/>
      <dgm:t>
        <a:bodyPr/>
        <a:lstStyle/>
        <a:p>
          <a:endParaRPr lang="es-AR"/>
        </a:p>
      </dgm:t>
    </dgm:pt>
    <dgm:pt modelId="{000DBF08-A331-4B5A-83D9-8B1F95A7E46C}">
      <dgm:prSet phldrT="[Texto]"/>
      <dgm:spPr/>
      <dgm:t>
        <a:bodyPr/>
        <a:lstStyle/>
        <a:p>
          <a:r>
            <a:rPr lang="es-AR" altLang="es-AR"/>
            <a:t>Propiedades</a:t>
          </a:r>
          <a:endParaRPr lang="es-AR" dirty="0"/>
        </a:p>
      </dgm:t>
    </dgm:pt>
    <dgm:pt modelId="{AF1FE789-0F19-4500-BD07-0DBED6300A1C}" type="parTrans" cxnId="{19C5F2AF-B5F7-4951-B790-01219316C768}">
      <dgm:prSet/>
      <dgm:spPr/>
      <dgm:t>
        <a:bodyPr/>
        <a:lstStyle/>
        <a:p>
          <a:endParaRPr lang="es-AR"/>
        </a:p>
      </dgm:t>
    </dgm:pt>
    <dgm:pt modelId="{73C9556D-98F0-4085-993B-1BA56C04B035}" type="sibTrans" cxnId="{19C5F2AF-B5F7-4951-B790-01219316C768}">
      <dgm:prSet/>
      <dgm:spPr/>
      <dgm:t>
        <a:bodyPr/>
        <a:lstStyle/>
        <a:p>
          <a:endParaRPr lang="es-AR"/>
        </a:p>
      </dgm:t>
    </dgm:pt>
    <dgm:pt modelId="{8637F8B9-D40F-4B9D-AE50-067A07EEBD33}">
      <dgm:prSet/>
      <dgm:spPr/>
      <dgm:t>
        <a:bodyPr/>
        <a:lstStyle/>
        <a:p>
          <a:r>
            <a:rPr lang="es-AR" altLang="es-AR"/>
            <a:t>Cada página tiene máximo M descendientes</a:t>
          </a:r>
          <a:endParaRPr lang="es-AR" altLang="es-AR" dirty="0"/>
        </a:p>
      </dgm:t>
    </dgm:pt>
    <dgm:pt modelId="{6AD96726-3617-46D8-B069-F580F8CF87A9}" type="parTrans" cxnId="{83EE100C-CFD5-44DD-A75A-A9AE90BB1EEE}">
      <dgm:prSet/>
      <dgm:spPr/>
      <dgm:t>
        <a:bodyPr/>
        <a:lstStyle/>
        <a:p>
          <a:endParaRPr lang="es-AR"/>
        </a:p>
      </dgm:t>
    </dgm:pt>
    <dgm:pt modelId="{AD473594-D66D-4D34-A537-E2AB3F2678A1}" type="sibTrans" cxnId="{83EE100C-CFD5-44DD-A75A-A9AE90BB1EEE}">
      <dgm:prSet/>
      <dgm:spPr/>
      <dgm:t>
        <a:bodyPr/>
        <a:lstStyle/>
        <a:p>
          <a:endParaRPr lang="es-AR"/>
        </a:p>
      </dgm:t>
    </dgm:pt>
    <dgm:pt modelId="{53DEA756-BC25-4DA0-A098-78E3C49E2D7F}">
      <dgm:prSet/>
      <dgm:spPr/>
      <dgm:t>
        <a:bodyPr/>
        <a:lstStyle/>
        <a:p>
          <a:r>
            <a:rPr lang="es-AR" altLang="es-AR"/>
            <a:t>Cada página, menos la raíz y las hojas, tienen entre </a:t>
          </a:r>
          <a:r>
            <a:rPr lang="en-US" altLang="es-AR"/>
            <a:t>[M/2]</a:t>
          </a:r>
          <a:r>
            <a:rPr lang="es-AR" altLang="es-AR"/>
            <a:t> y M hijos</a:t>
          </a:r>
          <a:endParaRPr lang="es-AR" altLang="es-AR" dirty="0"/>
        </a:p>
      </dgm:t>
    </dgm:pt>
    <dgm:pt modelId="{2D25261A-6590-4812-A5E5-5F26BA79B154}" type="parTrans" cxnId="{4E74BCBE-C2BE-41CD-AB7D-8C342CAC40AF}">
      <dgm:prSet/>
      <dgm:spPr/>
      <dgm:t>
        <a:bodyPr/>
        <a:lstStyle/>
        <a:p>
          <a:endParaRPr lang="es-AR"/>
        </a:p>
      </dgm:t>
    </dgm:pt>
    <dgm:pt modelId="{4D863E18-BC04-4184-8AB8-BDD7A1508939}" type="sibTrans" cxnId="{4E74BCBE-C2BE-41CD-AB7D-8C342CAC40AF}">
      <dgm:prSet/>
      <dgm:spPr/>
      <dgm:t>
        <a:bodyPr/>
        <a:lstStyle/>
        <a:p>
          <a:endParaRPr lang="es-AR"/>
        </a:p>
      </dgm:t>
    </dgm:pt>
    <dgm:pt modelId="{FE1A2712-D516-4DAD-9446-C12330DDDC1A}">
      <dgm:prSet/>
      <dgm:spPr/>
      <dgm:t>
        <a:bodyPr/>
        <a:lstStyle/>
        <a:p>
          <a:r>
            <a:rPr lang="es-AR" altLang="es-AR"/>
            <a:t>La raíz tiene al menos dos descendientes (o ninguno)</a:t>
          </a:r>
          <a:endParaRPr lang="es-AR" altLang="es-AR" dirty="0"/>
        </a:p>
      </dgm:t>
    </dgm:pt>
    <dgm:pt modelId="{5DE281FE-A397-424A-B435-19FB7B0113FB}" type="parTrans" cxnId="{6B39406A-1414-4068-BF35-AE6537E848E2}">
      <dgm:prSet/>
      <dgm:spPr/>
      <dgm:t>
        <a:bodyPr/>
        <a:lstStyle/>
        <a:p>
          <a:endParaRPr lang="es-AR"/>
        </a:p>
      </dgm:t>
    </dgm:pt>
    <dgm:pt modelId="{99FBAD9A-84ED-4F22-9947-0683A36413DB}" type="sibTrans" cxnId="{6B39406A-1414-4068-BF35-AE6537E848E2}">
      <dgm:prSet/>
      <dgm:spPr/>
      <dgm:t>
        <a:bodyPr/>
        <a:lstStyle/>
        <a:p>
          <a:endParaRPr lang="es-AR"/>
        </a:p>
      </dgm:t>
    </dgm:pt>
    <dgm:pt modelId="{D53BA5EE-DD0E-48B1-AEBE-FA334C6E97DC}">
      <dgm:prSet/>
      <dgm:spPr/>
      <dgm:t>
        <a:bodyPr/>
        <a:lstStyle/>
        <a:p>
          <a:r>
            <a:rPr lang="es-AR" altLang="es-AR"/>
            <a:t>Todas las hojas aparecen en igual nivel</a:t>
          </a:r>
          <a:endParaRPr lang="es-AR" altLang="es-AR" dirty="0"/>
        </a:p>
      </dgm:t>
    </dgm:pt>
    <dgm:pt modelId="{0773D267-2722-416D-9EBE-9EC5F3E16BF0}" type="parTrans" cxnId="{C53FFA0B-BDE5-420F-A40E-AAFCFDDBF436}">
      <dgm:prSet/>
      <dgm:spPr/>
      <dgm:t>
        <a:bodyPr/>
        <a:lstStyle/>
        <a:p>
          <a:endParaRPr lang="es-AR"/>
        </a:p>
      </dgm:t>
    </dgm:pt>
    <dgm:pt modelId="{BC2C56C0-1159-4BC8-AE06-94E7B988AF75}" type="sibTrans" cxnId="{C53FFA0B-BDE5-420F-A40E-AAFCFDDBF436}">
      <dgm:prSet/>
      <dgm:spPr/>
      <dgm:t>
        <a:bodyPr/>
        <a:lstStyle/>
        <a:p>
          <a:endParaRPr lang="es-AR"/>
        </a:p>
      </dgm:t>
    </dgm:pt>
    <dgm:pt modelId="{FBCD943D-99FC-4179-ACFD-1A1528A31310}">
      <dgm:prSet/>
      <dgm:spPr/>
      <dgm:t>
        <a:bodyPr/>
        <a:lstStyle/>
        <a:p>
          <a:r>
            <a:rPr lang="es-AR" altLang="es-AR"/>
            <a:t>Una página que no sea hoja si tiene K descendientes contiene K-1 llaves</a:t>
          </a:r>
          <a:endParaRPr lang="es-AR" altLang="es-AR" dirty="0"/>
        </a:p>
      </dgm:t>
    </dgm:pt>
    <dgm:pt modelId="{480FEA5D-D6E0-4165-B9AA-2D15180C1D4F}" type="parTrans" cxnId="{CFF3E948-2EBA-4677-A74F-615B4DB88FA1}">
      <dgm:prSet/>
      <dgm:spPr/>
      <dgm:t>
        <a:bodyPr/>
        <a:lstStyle/>
        <a:p>
          <a:endParaRPr lang="es-AR"/>
        </a:p>
      </dgm:t>
    </dgm:pt>
    <dgm:pt modelId="{746F7CA5-610C-4EE0-8C72-BEAFB2D3B6E7}" type="sibTrans" cxnId="{CFF3E948-2EBA-4677-A74F-615B4DB88FA1}">
      <dgm:prSet/>
      <dgm:spPr/>
      <dgm:t>
        <a:bodyPr/>
        <a:lstStyle/>
        <a:p>
          <a:endParaRPr lang="es-AR"/>
        </a:p>
      </dgm:t>
    </dgm:pt>
    <dgm:pt modelId="{E0BCB6E7-5E57-4478-B462-59E0C0BE2BE6}">
      <dgm:prSet/>
      <dgm:spPr/>
      <dgm:t>
        <a:bodyPr/>
        <a:lstStyle/>
        <a:p>
          <a:r>
            <a:rPr lang="es-AR" altLang="es-AR"/>
            <a:t>Los nodos terminales representan un conjunto de datos y son linkeados juntos.</a:t>
          </a:r>
          <a:endParaRPr lang="es-AR" altLang="es-AR" dirty="0"/>
        </a:p>
      </dgm:t>
    </dgm:pt>
    <dgm:pt modelId="{6E5B9506-4C5D-4C6C-8EBA-0933353B05FA}" type="parTrans" cxnId="{A5F406E1-5B71-466E-9665-33386F1D9010}">
      <dgm:prSet/>
      <dgm:spPr/>
      <dgm:t>
        <a:bodyPr/>
        <a:lstStyle/>
        <a:p>
          <a:endParaRPr lang="es-AR"/>
        </a:p>
      </dgm:t>
    </dgm:pt>
    <dgm:pt modelId="{E1091F84-ED9B-4AE2-BDF1-24BEC1E94C04}" type="sibTrans" cxnId="{A5F406E1-5B71-466E-9665-33386F1D9010}">
      <dgm:prSet/>
      <dgm:spPr/>
      <dgm:t>
        <a:bodyPr/>
        <a:lstStyle/>
        <a:p>
          <a:endParaRPr lang="es-AR"/>
        </a:p>
      </dgm:t>
    </dgm:pt>
    <dgm:pt modelId="{29185351-58CC-4585-B89E-25FF477BC5F5}" type="pres">
      <dgm:prSet presAssocID="{5DB53CCB-D5BA-451A-9075-2A217A2297FA}" presName="diagram" presStyleCnt="0">
        <dgm:presLayoutVars>
          <dgm:dir/>
          <dgm:resizeHandles val="exact"/>
        </dgm:presLayoutVars>
      </dgm:prSet>
      <dgm:spPr/>
    </dgm:pt>
    <dgm:pt modelId="{AB02ABD2-1CFA-4225-A467-F60679D8B730}" type="pres">
      <dgm:prSet presAssocID="{9DA1F7F1-BF36-4ECC-B70D-E59B3F7F5FD7}" presName="node" presStyleLbl="node1" presStyleIdx="0" presStyleCnt="2">
        <dgm:presLayoutVars>
          <dgm:bulletEnabled val="1"/>
        </dgm:presLayoutVars>
      </dgm:prSet>
      <dgm:spPr/>
    </dgm:pt>
    <dgm:pt modelId="{4534128F-5B7C-4EE2-A7C9-E1FF3032EF50}" type="pres">
      <dgm:prSet presAssocID="{312B81E4-8CE1-43D4-A312-2E1BA2CA4BFB}" presName="sibTrans" presStyleCnt="0"/>
      <dgm:spPr/>
    </dgm:pt>
    <dgm:pt modelId="{A4E39862-827B-4714-AB29-3A64C2EEB05D}" type="pres">
      <dgm:prSet presAssocID="{000DBF08-A331-4B5A-83D9-8B1F95A7E46C}" presName="node" presStyleLbl="node1" presStyleIdx="1" presStyleCnt="2">
        <dgm:presLayoutVars>
          <dgm:bulletEnabled val="1"/>
        </dgm:presLayoutVars>
      </dgm:prSet>
      <dgm:spPr/>
    </dgm:pt>
  </dgm:ptLst>
  <dgm:cxnLst>
    <dgm:cxn modelId="{DC763906-2FB6-4011-8687-BEDBC71B6F5D}" type="presOf" srcId="{FE1A2712-D516-4DAD-9446-C12330DDDC1A}" destId="{A4E39862-827B-4714-AB29-3A64C2EEB05D}" srcOrd="0" destOrd="3" presId="urn:microsoft.com/office/officeart/2005/8/layout/default"/>
    <dgm:cxn modelId="{C53FFA0B-BDE5-420F-A40E-AAFCFDDBF436}" srcId="{000DBF08-A331-4B5A-83D9-8B1F95A7E46C}" destId="{D53BA5EE-DD0E-48B1-AEBE-FA334C6E97DC}" srcOrd="3" destOrd="0" parTransId="{0773D267-2722-416D-9EBE-9EC5F3E16BF0}" sibTransId="{BC2C56C0-1159-4BC8-AE06-94E7B988AF75}"/>
    <dgm:cxn modelId="{83EE100C-CFD5-44DD-A75A-A9AE90BB1EEE}" srcId="{000DBF08-A331-4B5A-83D9-8B1F95A7E46C}" destId="{8637F8B9-D40F-4B9D-AE50-067A07EEBD33}" srcOrd="0" destOrd="0" parTransId="{6AD96726-3617-46D8-B069-F580F8CF87A9}" sibTransId="{AD473594-D66D-4D34-A537-E2AB3F2678A1}"/>
    <dgm:cxn modelId="{D84D6A11-6563-46E1-83C8-3663003BBB9D}" type="presOf" srcId="{53DEA756-BC25-4DA0-A098-78E3C49E2D7F}" destId="{A4E39862-827B-4714-AB29-3A64C2EEB05D}" srcOrd="0" destOrd="2" presId="urn:microsoft.com/office/officeart/2005/8/layout/default"/>
    <dgm:cxn modelId="{CFF3E948-2EBA-4677-A74F-615B4DB88FA1}" srcId="{000DBF08-A331-4B5A-83D9-8B1F95A7E46C}" destId="{FBCD943D-99FC-4179-ACFD-1A1528A31310}" srcOrd="4" destOrd="0" parTransId="{480FEA5D-D6E0-4165-B9AA-2D15180C1D4F}" sibTransId="{746F7CA5-610C-4EE0-8C72-BEAFB2D3B6E7}"/>
    <dgm:cxn modelId="{6B39406A-1414-4068-BF35-AE6537E848E2}" srcId="{000DBF08-A331-4B5A-83D9-8B1F95A7E46C}" destId="{FE1A2712-D516-4DAD-9446-C12330DDDC1A}" srcOrd="2" destOrd="0" parTransId="{5DE281FE-A397-424A-B435-19FB7B0113FB}" sibTransId="{99FBAD9A-84ED-4F22-9947-0683A36413DB}"/>
    <dgm:cxn modelId="{B24DB06A-E074-407E-942C-F609F0B3AA9E}" type="presOf" srcId="{5DB53CCB-D5BA-451A-9075-2A217A2297FA}" destId="{29185351-58CC-4585-B89E-25FF477BC5F5}" srcOrd="0" destOrd="0" presId="urn:microsoft.com/office/officeart/2005/8/layout/default"/>
    <dgm:cxn modelId="{A3810F56-B6E5-440D-A4DB-8C5AEEE448BF}" type="presOf" srcId="{FBCD943D-99FC-4179-ACFD-1A1528A31310}" destId="{A4E39862-827B-4714-AB29-3A64C2EEB05D}" srcOrd="0" destOrd="5" presId="urn:microsoft.com/office/officeart/2005/8/layout/default"/>
    <dgm:cxn modelId="{36EDD488-9D0C-4540-88EA-90951C5AEB8F}" srcId="{5DB53CCB-D5BA-451A-9075-2A217A2297FA}" destId="{9DA1F7F1-BF36-4ECC-B70D-E59B3F7F5FD7}" srcOrd="0" destOrd="0" parTransId="{61847B13-CD09-49D8-864C-CCCAE93D1CCE}" sibTransId="{312B81E4-8CE1-43D4-A312-2E1BA2CA4BFB}"/>
    <dgm:cxn modelId="{19C5F2AF-B5F7-4951-B790-01219316C768}" srcId="{5DB53CCB-D5BA-451A-9075-2A217A2297FA}" destId="{000DBF08-A331-4B5A-83D9-8B1F95A7E46C}" srcOrd="1" destOrd="0" parTransId="{AF1FE789-0F19-4500-BD07-0DBED6300A1C}" sibTransId="{73C9556D-98F0-4085-993B-1BA56C04B035}"/>
    <dgm:cxn modelId="{4E74BCBE-C2BE-41CD-AB7D-8C342CAC40AF}" srcId="{000DBF08-A331-4B5A-83D9-8B1F95A7E46C}" destId="{53DEA756-BC25-4DA0-A098-78E3C49E2D7F}" srcOrd="1" destOrd="0" parTransId="{2D25261A-6590-4812-A5E5-5F26BA79B154}" sibTransId="{4D863E18-BC04-4184-8AB8-BDD7A1508939}"/>
    <dgm:cxn modelId="{132338C5-D114-4C97-9976-FFC62DF24676}" type="presOf" srcId="{000DBF08-A331-4B5A-83D9-8B1F95A7E46C}" destId="{A4E39862-827B-4714-AB29-3A64C2EEB05D}" srcOrd="0" destOrd="0" presId="urn:microsoft.com/office/officeart/2005/8/layout/default"/>
    <dgm:cxn modelId="{57783ADF-978D-437D-92D5-41F7FC632824}" type="presOf" srcId="{8637F8B9-D40F-4B9D-AE50-067A07EEBD33}" destId="{A4E39862-827B-4714-AB29-3A64C2EEB05D}" srcOrd="0" destOrd="1" presId="urn:microsoft.com/office/officeart/2005/8/layout/default"/>
    <dgm:cxn modelId="{A5F406E1-5B71-466E-9665-33386F1D9010}" srcId="{000DBF08-A331-4B5A-83D9-8B1F95A7E46C}" destId="{E0BCB6E7-5E57-4478-B462-59E0C0BE2BE6}" srcOrd="5" destOrd="0" parTransId="{6E5B9506-4C5D-4C6C-8EBA-0933353B05FA}" sibTransId="{E1091F84-ED9B-4AE2-BDF1-24BEC1E94C04}"/>
    <dgm:cxn modelId="{8ABAFBE4-6AFD-47A7-A436-5B574FAADDE1}" type="presOf" srcId="{D53BA5EE-DD0E-48B1-AEBE-FA334C6E97DC}" destId="{A4E39862-827B-4714-AB29-3A64C2EEB05D}" srcOrd="0" destOrd="4" presId="urn:microsoft.com/office/officeart/2005/8/layout/default"/>
    <dgm:cxn modelId="{8FA4BCF5-B942-4D8A-8F43-5CD3A73F2FC2}" type="presOf" srcId="{9DA1F7F1-BF36-4ECC-B70D-E59B3F7F5FD7}" destId="{AB02ABD2-1CFA-4225-A467-F60679D8B730}" srcOrd="0" destOrd="0" presId="urn:microsoft.com/office/officeart/2005/8/layout/default"/>
    <dgm:cxn modelId="{1B8540FE-0139-4F98-82BF-2FB1E8A00BAB}" type="presOf" srcId="{E0BCB6E7-5E57-4478-B462-59E0C0BE2BE6}" destId="{A4E39862-827B-4714-AB29-3A64C2EEB05D}" srcOrd="0" destOrd="6" presId="urn:microsoft.com/office/officeart/2005/8/layout/default"/>
    <dgm:cxn modelId="{91D61D3F-B670-4652-B73F-87443CC42D61}" type="presParOf" srcId="{29185351-58CC-4585-B89E-25FF477BC5F5}" destId="{AB02ABD2-1CFA-4225-A467-F60679D8B730}" srcOrd="0" destOrd="0" presId="urn:microsoft.com/office/officeart/2005/8/layout/default"/>
    <dgm:cxn modelId="{75411980-4255-4676-864D-1EA76E1410F0}" type="presParOf" srcId="{29185351-58CC-4585-B89E-25FF477BC5F5}" destId="{4534128F-5B7C-4EE2-A7C9-E1FF3032EF50}" srcOrd="1" destOrd="0" presId="urn:microsoft.com/office/officeart/2005/8/layout/default"/>
    <dgm:cxn modelId="{6E76CB23-8347-4E84-A9CE-DB4DCDBAC8CE}" type="presParOf" srcId="{29185351-58CC-4585-B89E-25FF477BC5F5}" destId="{A4E39862-827B-4714-AB29-3A64C2EEB05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5356BC8-F676-47DD-ABBA-31CA8305C94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86ABD79-5778-468C-BB9C-184F06313410}">
      <dgm:prSet phldrT="[Texto]"/>
      <dgm:spPr/>
      <dgm:t>
        <a:bodyPr/>
        <a:lstStyle/>
        <a:p>
          <a:r>
            <a:rPr lang="es-AR" altLang="es-AR"/>
            <a:t>Separadores</a:t>
          </a:r>
          <a:endParaRPr lang="es-AR"/>
        </a:p>
      </dgm:t>
    </dgm:pt>
    <dgm:pt modelId="{5B9B58EF-6219-4B87-8EB2-E40054CB6B37}" type="parTrans" cxnId="{981D2B28-3B11-49D4-961D-AD8A404D857C}">
      <dgm:prSet/>
      <dgm:spPr/>
      <dgm:t>
        <a:bodyPr/>
        <a:lstStyle/>
        <a:p>
          <a:endParaRPr lang="es-AR"/>
        </a:p>
      </dgm:t>
    </dgm:pt>
    <dgm:pt modelId="{CFED0442-3D39-41F7-B19F-0908BC3C7CC0}" type="sibTrans" cxnId="{981D2B28-3B11-49D4-961D-AD8A404D857C}">
      <dgm:prSet/>
      <dgm:spPr/>
      <dgm:t>
        <a:bodyPr/>
        <a:lstStyle/>
        <a:p>
          <a:endParaRPr lang="es-AR"/>
        </a:p>
      </dgm:t>
    </dgm:pt>
    <dgm:pt modelId="{7E331207-00B6-4F9B-887D-E815DA957D0A}">
      <dgm:prSet/>
      <dgm:spPr/>
      <dgm:t>
        <a:bodyPr/>
        <a:lstStyle/>
        <a:p>
          <a:r>
            <a:rPr lang="es-AR" altLang="es-AR"/>
            <a:t>Derivados de las llaves de los registros que limitan un bloque en el conjunto de secuencia</a:t>
          </a:r>
          <a:endParaRPr lang="es-AR" altLang="es-AR" dirty="0"/>
        </a:p>
      </dgm:t>
    </dgm:pt>
    <dgm:pt modelId="{9E590A79-BDBB-4471-BDAD-FD06E95EE40E}" type="parTrans" cxnId="{FD179500-1FCE-499C-9DE2-F60E7E3C173E}">
      <dgm:prSet/>
      <dgm:spPr/>
      <dgm:t>
        <a:bodyPr/>
        <a:lstStyle/>
        <a:p>
          <a:endParaRPr lang="es-AR"/>
        </a:p>
      </dgm:t>
    </dgm:pt>
    <dgm:pt modelId="{49960C8F-4475-44FA-95DD-7CED778D6CFD}" type="sibTrans" cxnId="{FD179500-1FCE-499C-9DE2-F60E7E3C173E}">
      <dgm:prSet/>
      <dgm:spPr/>
      <dgm:t>
        <a:bodyPr/>
        <a:lstStyle/>
        <a:p>
          <a:endParaRPr lang="es-AR"/>
        </a:p>
      </dgm:t>
    </dgm:pt>
    <dgm:pt modelId="{401E06C8-79C1-4C2F-8EF7-792D2F90E719}">
      <dgm:prSet/>
      <dgm:spPr/>
      <dgm:t>
        <a:bodyPr/>
        <a:lstStyle/>
        <a:p>
          <a:r>
            <a:rPr lang="es-AR" altLang="es-AR"/>
            <a:t>Separadores más cortos, ocupan espacio mínimo</a:t>
          </a:r>
          <a:endParaRPr lang="es-AR" altLang="es-AR" dirty="0"/>
        </a:p>
      </dgm:t>
    </dgm:pt>
    <dgm:pt modelId="{519B17A4-B322-40FE-935E-9308F317367C}" type="parTrans" cxnId="{4F39AF06-9B84-485A-9753-6DBFFC91D14F}">
      <dgm:prSet/>
      <dgm:spPr/>
      <dgm:t>
        <a:bodyPr/>
        <a:lstStyle/>
        <a:p>
          <a:endParaRPr lang="es-AR"/>
        </a:p>
      </dgm:t>
    </dgm:pt>
    <dgm:pt modelId="{92B35A58-472D-4FD6-8F6F-B099EDB0D5FE}" type="sibTrans" cxnId="{4F39AF06-9B84-485A-9753-6DBFFC91D14F}">
      <dgm:prSet/>
      <dgm:spPr/>
      <dgm:t>
        <a:bodyPr/>
        <a:lstStyle/>
        <a:p>
          <a:endParaRPr lang="es-AR"/>
        </a:p>
      </dgm:t>
    </dgm:pt>
    <dgm:pt modelId="{5A550850-7FB8-4516-B07D-14D9050944A0}">
      <dgm:prSet/>
      <dgm:spPr/>
      <dgm:t>
        <a:bodyPr/>
        <a:lstStyle/>
        <a:p>
          <a:r>
            <a:rPr lang="es-AR" altLang="es-AR"/>
            <a:t>Árbol B+ de prefijos simples</a:t>
          </a:r>
          <a:endParaRPr lang="es-AR" altLang="es-AR" dirty="0"/>
        </a:p>
      </dgm:t>
    </dgm:pt>
    <dgm:pt modelId="{4B1FEA73-F7E7-47D7-9386-C84224B4A8CB}" type="parTrans" cxnId="{04547F40-9576-4D9A-B576-90831E78643D}">
      <dgm:prSet/>
      <dgm:spPr/>
      <dgm:t>
        <a:bodyPr/>
        <a:lstStyle/>
        <a:p>
          <a:endParaRPr lang="es-AR"/>
        </a:p>
      </dgm:t>
    </dgm:pt>
    <dgm:pt modelId="{64867A2B-5FFC-4222-B8A9-B8CD951F88E6}" type="sibTrans" cxnId="{04547F40-9576-4D9A-B576-90831E78643D}">
      <dgm:prSet/>
      <dgm:spPr/>
      <dgm:t>
        <a:bodyPr/>
        <a:lstStyle/>
        <a:p>
          <a:endParaRPr lang="es-AR"/>
        </a:p>
      </dgm:t>
    </dgm:pt>
    <dgm:pt modelId="{3B0C17CC-1764-44BD-AA6A-8A3FB5924441}">
      <dgm:prSet/>
      <dgm:spPr/>
      <dgm:t>
        <a:bodyPr/>
        <a:lstStyle/>
        <a:p>
          <a:r>
            <a:rPr lang="es-AR" altLang="es-AR"/>
            <a:t>Árbol B+ en el cual el conjunto índice está constituido por separadores más cortos</a:t>
          </a:r>
          <a:endParaRPr lang="es-AR" altLang="es-AR" dirty="0"/>
        </a:p>
      </dgm:t>
    </dgm:pt>
    <dgm:pt modelId="{0F3DDB5C-9DC9-49A6-BC4A-BABD9E2A1AD9}" type="parTrans" cxnId="{2393A6F6-9223-4E0F-8AC9-ADFE12EC5CB8}">
      <dgm:prSet/>
      <dgm:spPr/>
      <dgm:t>
        <a:bodyPr/>
        <a:lstStyle/>
        <a:p>
          <a:endParaRPr lang="es-AR"/>
        </a:p>
      </dgm:t>
    </dgm:pt>
    <dgm:pt modelId="{E4C55547-9058-419E-BDEE-EE0E8FC62AB4}" type="sibTrans" cxnId="{2393A6F6-9223-4E0F-8AC9-ADFE12EC5CB8}">
      <dgm:prSet/>
      <dgm:spPr/>
      <dgm:t>
        <a:bodyPr/>
        <a:lstStyle/>
        <a:p>
          <a:endParaRPr lang="es-AR"/>
        </a:p>
      </dgm:t>
    </dgm:pt>
    <dgm:pt modelId="{72A74E1A-30EA-41E7-A1B1-820E6ECA27EF}" type="pres">
      <dgm:prSet presAssocID="{15356BC8-F676-47DD-ABBA-31CA8305C942}" presName="linear" presStyleCnt="0">
        <dgm:presLayoutVars>
          <dgm:animLvl val="lvl"/>
          <dgm:resizeHandles val="exact"/>
        </dgm:presLayoutVars>
      </dgm:prSet>
      <dgm:spPr/>
    </dgm:pt>
    <dgm:pt modelId="{90472468-5477-4CB7-8BA8-D9C8E689283E}" type="pres">
      <dgm:prSet presAssocID="{986ABD79-5778-468C-BB9C-184F0631341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A439C0C-FD48-449B-8F76-1FFD459DAE9C}" type="pres">
      <dgm:prSet presAssocID="{986ABD79-5778-468C-BB9C-184F06313410}" presName="childText" presStyleLbl="revTx" presStyleIdx="0" presStyleCnt="2">
        <dgm:presLayoutVars>
          <dgm:bulletEnabled val="1"/>
        </dgm:presLayoutVars>
      </dgm:prSet>
      <dgm:spPr/>
    </dgm:pt>
    <dgm:pt modelId="{C66658C8-12CF-4E35-8CD1-9BFA5438A297}" type="pres">
      <dgm:prSet presAssocID="{5A550850-7FB8-4516-B07D-14D9050944A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CC13AD4-A237-4B3B-BC58-BBD7EA70F5C3}" type="pres">
      <dgm:prSet presAssocID="{5A550850-7FB8-4516-B07D-14D9050944A0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D179500-1FCE-499C-9DE2-F60E7E3C173E}" srcId="{986ABD79-5778-468C-BB9C-184F06313410}" destId="{7E331207-00B6-4F9B-887D-E815DA957D0A}" srcOrd="0" destOrd="0" parTransId="{9E590A79-BDBB-4471-BDAD-FD06E95EE40E}" sibTransId="{49960C8F-4475-44FA-95DD-7CED778D6CFD}"/>
    <dgm:cxn modelId="{4F39AF06-9B84-485A-9753-6DBFFC91D14F}" srcId="{986ABD79-5778-468C-BB9C-184F06313410}" destId="{401E06C8-79C1-4C2F-8EF7-792D2F90E719}" srcOrd="1" destOrd="0" parTransId="{519B17A4-B322-40FE-935E-9308F317367C}" sibTransId="{92B35A58-472D-4FD6-8F6F-B099EDB0D5FE}"/>
    <dgm:cxn modelId="{981D2B28-3B11-49D4-961D-AD8A404D857C}" srcId="{15356BC8-F676-47DD-ABBA-31CA8305C942}" destId="{986ABD79-5778-468C-BB9C-184F06313410}" srcOrd="0" destOrd="0" parTransId="{5B9B58EF-6219-4B87-8EB2-E40054CB6B37}" sibTransId="{CFED0442-3D39-41F7-B19F-0908BC3C7CC0}"/>
    <dgm:cxn modelId="{9993852A-2275-4CD8-A7DB-67CF00CB9AE7}" type="presOf" srcId="{3B0C17CC-1764-44BD-AA6A-8A3FB5924441}" destId="{4CC13AD4-A237-4B3B-BC58-BBD7EA70F5C3}" srcOrd="0" destOrd="0" presId="urn:microsoft.com/office/officeart/2005/8/layout/vList2"/>
    <dgm:cxn modelId="{04547F40-9576-4D9A-B576-90831E78643D}" srcId="{15356BC8-F676-47DD-ABBA-31CA8305C942}" destId="{5A550850-7FB8-4516-B07D-14D9050944A0}" srcOrd="1" destOrd="0" parTransId="{4B1FEA73-F7E7-47D7-9386-C84224B4A8CB}" sibTransId="{64867A2B-5FFC-4222-B8A9-B8CD951F88E6}"/>
    <dgm:cxn modelId="{758F445B-F81B-40E1-B0C9-0AC13CF79025}" type="presOf" srcId="{401E06C8-79C1-4C2F-8EF7-792D2F90E719}" destId="{1A439C0C-FD48-449B-8F76-1FFD459DAE9C}" srcOrd="0" destOrd="1" presId="urn:microsoft.com/office/officeart/2005/8/layout/vList2"/>
    <dgm:cxn modelId="{09E0B456-8964-40E7-B673-97B6025F34D0}" type="presOf" srcId="{15356BC8-F676-47DD-ABBA-31CA8305C942}" destId="{72A74E1A-30EA-41E7-A1B1-820E6ECA27EF}" srcOrd="0" destOrd="0" presId="urn:microsoft.com/office/officeart/2005/8/layout/vList2"/>
    <dgm:cxn modelId="{86819F9A-0AB6-4511-B0D6-4B48B842A257}" type="presOf" srcId="{7E331207-00B6-4F9B-887D-E815DA957D0A}" destId="{1A439C0C-FD48-449B-8F76-1FFD459DAE9C}" srcOrd="0" destOrd="0" presId="urn:microsoft.com/office/officeart/2005/8/layout/vList2"/>
    <dgm:cxn modelId="{5CACEFB4-92B6-4AB3-8FB7-2AF758B121F3}" type="presOf" srcId="{986ABD79-5778-468C-BB9C-184F06313410}" destId="{90472468-5477-4CB7-8BA8-D9C8E689283E}" srcOrd="0" destOrd="0" presId="urn:microsoft.com/office/officeart/2005/8/layout/vList2"/>
    <dgm:cxn modelId="{96189BC9-E8A5-49DF-9F06-6D5A358FCF08}" type="presOf" srcId="{5A550850-7FB8-4516-B07D-14D9050944A0}" destId="{C66658C8-12CF-4E35-8CD1-9BFA5438A297}" srcOrd="0" destOrd="0" presId="urn:microsoft.com/office/officeart/2005/8/layout/vList2"/>
    <dgm:cxn modelId="{2393A6F6-9223-4E0F-8AC9-ADFE12EC5CB8}" srcId="{5A550850-7FB8-4516-B07D-14D9050944A0}" destId="{3B0C17CC-1764-44BD-AA6A-8A3FB5924441}" srcOrd="0" destOrd="0" parTransId="{0F3DDB5C-9DC9-49A6-BC4A-BABD9E2A1AD9}" sibTransId="{E4C55547-9058-419E-BDEE-EE0E8FC62AB4}"/>
    <dgm:cxn modelId="{57C38B72-D1ED-4F4C-AB48-9793AA1E042F}" type="presParOf" srcId="{72A74E1A-30EA-41E7-A1B1-820E6ECA27EF}" destId="{90472468-5477-4CB7-8BA8-D9C8E689283E}" srcOrd="0" destOrd="0" presId="urn:microsoft.com/office/officeart/2005/8/layout/vList2"/>
    <dgm:cxn modelId="{E467F059-1EAA-4956-9B50-89EB71757028}" type="presParOf" srcId="{72A74E1A-30EA-41E7-A1B1-820E6ECA27EF}" destId="{1A439C0C-FD48-449B-8F76-1FFD459DAE9C}" srcOrd="1" destOrd="0" presId="urn:microsoft.com/office/officeart/2005/8/layout/vList2"/>
    <dgm:cxn modelId="{5FF6AA79-F646-4A12-8D06-2A5245783FBB}" type="presParOf" srcId="{72A74E1A-30EA-41E7-A1B1-820E6ECA27EF}" destId="{C66658C8-12CF-4E35-8CD1-9BFA5438A297}" srcOrd="2" destOrd="0" presId="urn:microsoft.com/office/officeart/2005/8/layout/vList2"/>
    <dgm:cxn modelId="{05C9FF9F-C127-4B4F-8C9F-CA074C5E7066}" type="presParOf" srcId="{72A74E1A-30EA-41E7-A1B1-820E6ECA27EF}" destId="{4CC13AD4-A237-4B3B-BC58-BBD7EA70F5C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66029A-E265-4620-B467-05B5E7E71461}">
      <dsp:nvSpPr>
        <dsp:cNvPr id="0" name=""/>
        <dsp:cNvSpPr/>
      </dsp:nvSpPr>
      <dsp:spPr>
        <a:xfrm>
          <a:off x="0" y="6315"/>
          <a:ext cx="8915400" cy="7519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Costo de la redistribución</a:t>
          </a:r>
          <a:endParaRPr lang="es-AR" sz="3100" kern="1200" dirty="0"/>
        </a:p>
      </dsp:txBody>
      <dsp:txXfrm>
        <a:off x="36708" y="43023"/>
        <a:ext cx="8841984" cy="678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691949-1532-412B-95DF-945A9B9B4335}">
      <dsp:nvSpPr>
        <dsp:cNvPr id="0" name=""/>
        <dsp:cNvSpPr/>
      </dsp:nvSpPr>
      <dsp:spPr>
        <a:xfrm>
          <a:off x="0" y="92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F3665-0508-4429-A676-BFD00DF9F34A}">
      <dsp:nvSpPr>
        <dsp:cNvPr id="0" name=""/>
        <dsp:cNvSpPr/>
      </dsp:nvSpPr>
      <dsp:spPr>
        <a:xfrm>
          <a:off x="0" y="922"/>
          <a:ext cx="2099219" cy="1346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Técnicas de paginado </a:t>
          </a:r>
          <a:endParaRPr lang="es-AR" sz="2600" kern="1200" dirty="0"/>
        </a:p>
      </dsp:txBody>
      <dsp:txXfrm>
        <a:off x="0" y="922"/>
        <a:ext cx="2099219" cy="1346360"/>
      </dsp:txXfrm>
    </dsp:sp>
    <dsp:sp modelId="{20446B5F-EA0E-4A89-9A7E-117BF0205ECD}">
      <dsp:nvSpPr>
        <dsp:cNvPr id="0" name=""/>
        <dsp:cNvSpPr/>
      </dsp:nvSpPr>
      <dsp:spPr>
        <a:xfrm>
          <a:off x="2034175" y="73822"/>
          <a:ext cx="4587515" cy="952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estrategias de reemplazo: LRU (</a:t>
          </a:r>
          <a:r>
            <a:rPr lang="es-AR" altLang="es-AR" sz="2000" kern="1200" dirty="0" err="1"/>
            <a:t>last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recently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used</a:t>
          </a:r>
          <a:r>
            <a:rPr lang="es-AR" altLang="es-AR" sz="2000" kern="1200" dirty="0"/>
            <a:t>)</a:t>
          </a:r>
        </a:p>
      </dsp:txBody>
      <dsp:txXfrm>
        <a:off x="2034175" y="73822"/>
        <a:ext cx="4587515" cy="952819"/>
      </dsp:txXfrm>
    </dsp:sp>
    <dsp:sp modelId="{0E6AB5FD-C367-4E5B-B7B1-645F967AFE74}">
      <dsp:nvSpPr>
        <dsp:cNvPr id="0" name=""/>
        <dsp:cNvSpPr/>
      </dsp:nvSpPr>
      <dsp:spPr>
        <a:xfrm>
          <a:off x="6847630" y="86707"/>
          <a:ext cx="2064820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altLang="es-AR" sz="6500" kern="1200" dirty="0"/>
        </a:p>
      </dsp:txBody>
      <dsp:txXfrm>
        <a:off x="6847630" y="86707"/>
        <a:ext cx="2064820" cy="1715709"/>
      </dsp:txXfrm>
    </dsp:sp>
    <dsp:sp modelId="{8CCFF3A4-C74C-460C-8E1F-B174A17EC6ED}">
      <dsp:nvSpPr>
        <dsp:cNvPr id="0" name=""/>
        <dsp:cNvSpPr/>
      </dsp:nvSpPr>
      <dsp:spPr>
        <a:xfrm>
          <a:off x="2099219" y="1802417"/>
          <a:ext cx="429053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D05335-E486-45FF-906F-FDA32E3B5AE8}">
      <dsp:nvSpPr>
        <dsp:cNvPr id="0" name=""/>
        <dsp:cNvSpPr/>
      </dsp:nvSpPr>
      <dsp:spPr>
        <a:xfrm>
          <a:off x="0" y="188820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75555B-8216-4B72-BDBB-0649E28462B6}">
      <dsp:nvSpPr>
        <dsp:cNvPr id="0" name=""/>
        <dsp:cNvSpPr/>
      </dsp:nvSpPr>
      <dsp:spPr>
        <a:xfrm>
          <a:off x="0" y="1888202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Análisis numérico</a:t>
          </a:r>
        </a:p>
      </dsp:txBody>
      <dsp:txXfrm>
        <a:off x="0" y="1888202"/>
        <a:ext cx="1783080" cy="1889125"/>
      </dsp:txXfrm>
    </dsp:sp>
    <dsp:sp modelId="{81E62B82-AFD6-462F-8171-ED95FEA454ED}">
      <dsp:nvSpPr>
        <dsp:cNvPr id="0" name=""/>
        <dsp:cNvSpPr/>
      </dsp:nvSpPr>
      <dsp:spPr>
        <a:xfrm>
          <a:off x="2150082" y="1930595"/>
          <a:ext cx="6765317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# llaves = 2400   # páginas = 140     Altura = 3 niveles</a:t>
          </a:r>
        </a:p>
      </dsp:txBody>
      <dsp:txXfrm>
        <a:off x="2150082" y="1930595"/>
        <a:ext cx="6765317" cy="590351"/>
      </dsp:txXfrm>
    </dsp:sp>
    <dsp:sp modelId="{1E041E97-8ACE-4FA4-A17B-8B87DFA878F3}">
      <dsp:nvSpPr>
        <dsp:cNvPr id="0" name=""/>
        <dsp:cNvSpPr/>
      </dsp:nvSpPr>
      <dsp:spPr>
        <a:xfrm>
          <a:off x="1783080" y="2508071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B60DD-C16B-472B-9473-7C45BC7335DC}">
      <dsp:nvSpPr>
        <dsp:cNvPr id="0" name=""/>
        <dsp:cNvSpPr/>
      </dsp:nvSpPr>
      <dsp:spPr>
        <a:xfrm>
          <a:off x="1916811" y="2537589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1        5        10       20</a:t>
          </a:r>
        </a:p>
      </dsp:txBody>
      <dsp:txXfrm>
        <a:off x="1916811" y="2537589"/>
        <a:ext cx="3432429" cy="590351"/>
      </dsp:txXfrm>
    </dsp:sp>
    <dsp:sp modelId="{C55F55F0-AE27-4FFC-BF49-9433097B470D}">
      <dsp:nvSpPr>
        <dsp:cNvPr id="0" name=""/>
        <dsp:cNvSpPr/>
      </dsp:nvSpPr>
      <dsp:spPr>
        <a:xfrm>
          <a:off x="1783080" y="3127940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6D8228-4BA7-4FD5-97A1-2E096B05F0C9}">
      <dsp:nvSpPr>
        <dsp:cNvPr id="0" name=""/>
        <dsp:cNvSpPr/>
      </dsp:nvSpPr>
      <dsp:spPr>
        <a:xfrm>
          <a:off x="1916811" y="3157458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3.00    1.71     1.42   0.97 </a:t>
          </a:r>
        </a:p>
      </dsp:txBody>
      <dsp:txXfrm>
        <a:off x="1916811" y="3157458"/>
        <a:ext cx="3432429" cy="590351"/>
      </dsp:txXfrm>
    </dsp:sp>
    <dsp:sp modelId="{1CBDA584-0C9B-483B-9280-E83517047FF9}">
      <dsp:nvSpPr>
        <dsp:cNvPr id="0" name=""/>
        <dsp:cNvSpPr/>
      </dsp:nvSpPr>
      <dsp:spPr>
        <a:xfrm>
          <a:off x="1783080" y="374780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A3FBFE-DA7E-4C63-BA08-D041ED5D1FED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BDD30-6293-4692-AB3E-08D33C6946F0}">
      <dsp:nvSpPr>
        <dsp:cNvPr id="0" name=""/>
        <dsp:cNvSpPr/>
      </dsp:nvSpPr>
      <dsp:spPr>
        <a:xfrm>
          <a:off x="0" y="0"/>
          <a:ext cx="1783080" cy="377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/>
            <a:t>Archivos secuenciales indizados</a:t>
          </a:r>
          <a:endParaRPr lang="es-AR" sz="2000" kern="1200"/>
        </a:p>
      </dsp:txBody>
      <dsp:txXfrm>
        <a:off x="0" y="0"/>
        <a:ext cx="1783080" cy="3778250"/>
      </dsp:txXfrm>
    </dsp:sp>
    <dsp:sp modelId="{C60FD412-B7BF-469D-9677-864FB2E36B3B}">
      <dsp:nvSpPr>
        <dsp:cNvPr id="0" name=""/>
        <dsp:cNvSpPr/>
      </dsp:nvSpPr>
      <dsp:spPr>
        <a:xfrm>
          <a:off x="1916811" y="59035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Permiten una mejor recorrida por algún tipo de orden</a:t>
          </a:r>
          <a:endParaRPr lang="es-AR" altLang="es-AR" sz="2300" kern="1200" dirty="0"/>
        </a:p>
      </dsp:txBody>
      <dsp:txXfrm>
        <a:off x="1916811" y="59035"/>
        <a:ext cx="3432429" cy="1180703"/>
      </dsp:txXfrm>
    </dsp:sp>
    <dsp:sp modelId="{76B8101C-EC1A-4132-9DB3-2719C1283DAF}">
      <dsp:nvSpPr>
        <dsp:cNvPr id="0" name=""/>
        <dsp:cNvSpPr/>
      </dsp:nvSpPr>
      <dsp:spPr>
        <a:xfrm>
          <a:off x="5482971" y="59035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Indizado (ordenado por una llave)</a:t>
          </a:r>
        </a:p>
      </dsp:txBody>
      <dsp:txXfrm>
        <a:off x="5482971" y="59035"/>
        <a:ext cx="3432429" cy="590351"/>
      </dsp:txXfrm>
    </dsp:sp>
    <dsp:sp modelId="{5DF70D7D-06C1-457E-A48C-EE3456E8E225}">
      <dsp:nvSpPr>
        <dsp:cNvPr id="0" name=""/>
        <dsp:cNvSpPr/>
      </dsp:nvSpPr>
      <dsp:spPr>
        <a:xfrm>
          <a:off x="5349240" y="649386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95738B-9150-4D34-9D84-FCAADE534C79}">
      <dsp:nvSpPr>
        <dsp:cNvPr id="0" name=""/>
        <dsp:cNvSpPr/>
      </dsp:nvSpPr>
      <dsp:spPr>
        <a:xfrm>
          <a:off x="5482971" y="649386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Secuencial (acceder por orden físico, devolviendo el registro en orden de llave)</a:t>
          </a:r>
        </a:p>
      </dsp:txBody>
      <dsp:txXfrm>
        <a:off x="5482971" y="649386"/>
        <a:ext cx="3432429" cy="590351"/>
      </dsp:txXfrm>
    </dsp:sp>
    <dsp:sp modelId="{9B28EA11-1F8C-4EE0-80AD-E7CBCC823B00}">
      <dsp:nvSpPr>
        <dsp:cNvPr id="0" name=""/>
        <dsp:cNvSpPr/>
      </dsp:nvSpPr>
      <dsp:spPr>
        <a:xfrm>
          <a:off x="1783080" y="123973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1A792D-BEAC-427B-9BEF-6AA6E516A288}">
      <dsp:nvSpPr>
        <dsp:cNvPr id="0" name=""/>
        <dsp:cNvSpPr/>
      </dsp:nvSpPr>
      <dsp:spPr>
        <a:xfrm>
          <a:off x="1916811" y="1298773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Hasta ahora métodos disjuntos, se opta:</a:t>
          </a:r>
          <a:endParaRPr lang="es-AR" altLang="es-AR" sz="2300" kern="1200" dirty="0"/>
        </a:p>
      </dsp:txBody>
      <dsp:txXfrm>
        <a:off x="1916811" y="1298773"/>
        <a:ext cx="3432429" cy="1180703"/>
      </dsp:txXfrm>
    </dsp:sp>
    <dsp:sp modelId="{CE460FE2-97A0-4136-982B-1543664D32CA}">
      <dsp:nvSpPr>
        <dsp:cNvPr id="0" name=""/>
        <dsp:cNvSpPr/>
      </dsp:nvSpPr>
      <dsp:spPr>
        <a:xfrm>
          <a:off x="5482971" y="1298773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rápida recuperación (Árbol)</a:t>
          </a:r>
          <a:endParaRPr lang="es-AR" altLang="es-AR" sz="1200" kern="1200" dirty="0"/>
        </a:p>
      </dsp:txBody>
      <dsp:txXfrm>
        <a:off x="5482971" y="1298773"/>
        <a:ext cx="3432429" cy="590351"/>
      </dsp:txXfrm>
    </dsp:sp>
    <dsp:sp modelId="{1A4567FC-3E5D-4C39-B77A-309924D2AB02}">
      <dsp:nvSpPr>
        <dsp:cNvPr id="0" name=""/>
        <dsp:cNvSpPr/>
      </dsp:nvSpPr>
      <dsp:spPr>
        <a:xfrm>
          <a:off x="5349240" y="1889124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56E2C8-81DD-4418-96D4-7D1379980CA9}">
      <dsp:nvSpPr>
        <dsp:cNvPr id="0" name=""/>
        <dsp:cNvSpPr/>
      </dsp:nvSpPr>
      <dsp:spPr>
        <a:xfrm>
          <a:off x="5482971" y="1889124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Recuperación ordenada (secuencial)</a:t>
          </a:r>
          <a:endParaRPr lang="es-AR" altLang="es-AR" sz="1200" kern="1200" dirty="0"/>
        </a:p>
      </dsp:txBody>
      <dsp:txXfrm>
        <a:off x="5482971" y="1889124"/>
        <a:ext cx="3432429" cy="590351"/>
      </dsp:txXfrm>
    </dsp:sp>
    <dsp:sp modelId="{8F1A6932-48CB-4D5D-A0CD-0CC48B63A4E8}">
      <dsp:nvSpPr>
        <dsp:cNvPr id="0" name=""/>
        <dsp:cNvSpPr/>
      </dsp:nvSpPr>
      <dsp:spPr>
        <a:xfrm>
          <a:off x="1783080" y="247947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2131F-F72A-4010-845E-739F041AE783}">
      <dsp:nvSpPr>
        <dsp:cNvPr id="0" name=""/>
        <dsp:cNvSpPr/>
      </dsp:nvSpPr>
      <dsp:spPr>
        <a:xfrm>
          <a:off x="1916811" y="2538511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Debemos encontrar una solución que agrupe ambos casos</a:t>
          </a:r>
          <a:endParaRPr lang="es-AR" altLang="es-AR" sz="2300" kern="1200" dirty="0"/>
        </a:p>
      </dsp:txBody>
      <dsp:txXfrm>
        <a:off x="1916811" y="2538511"/>
        <a:ext cx="3432429" cy="1180703"/>
      </dsp:txXfrm>
    </dsp:sp>
    <dsp:sp modelId="{40DA6417-5A2D-4AE7-A67B-F954B4A90CD2}">
      <dsp:nvSpPr>
        <dsp:cNvPr id="0" name=""/>
        <dsp:cNvSpPr/>
      </dsp:nvSpPr>
      <dsp:spPr>
        <a:xfrm>
          <a:off x="1783080" y="3719214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F4217-0DA6-4580-8771-476E8C7D37C8}">
      <dsp:nvSpPr>
        <dsp:cNvPr id="0" name=""/>
        <dsp:cNvSpPr/>
      </dsp:nvSpPr>
      <dsp:spPr>
        <a:xfrm>
          <a:off x="0" y="68407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Conjunto de secuencias</a:t>
          </a:r>
          <a:endParaRPr lang="es-AR" sz="2200" kern="1200"/>
        </a:p>
      </dsp:txBody>
      <dsp:txXfrm>
        <a:off x="25759" y="94166"/>
        <a:ext cx="8863882" cy="476152"/>
      </dsp:txXfrm>
    </dsp:sp>
    <dsp:sp modelId="{2877DAC2-C9CB-4EBE-A4BC-FC122FE186DB}">
      <dsp:nvSpPr>
        <dsp:cNvPr id="0" name=""/>
        <dsp:cNvSpPr/>
      </dsp:nvSpPr>
      <dsp:spPr>
        <a:xfrm>
          <a:off x="0" y="596077"/>
          <a:ext cx="8915400" cy="5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Conjunto de registros que mantienen un orden físico por llave mientras que se agregan o quitan datos, si podemos mantenerlo podemos indizarlos</a:t>
          </a:r>
        </a:p>
      </dsp:txBody>
      <dsp:txXfrm>
        <a:off x="0" y="596077"/>
        <a:ext cx="8915400" cy="535095"/>
      </dsp:txXfrm>
    </dsp:sp>
    <dsp:sp modelId="{F09D1E78-279C-4621-912A-20038FFF9593}">
      <dsp:nvSpPr>
        <dsp:cNvPr id="0" name=""/>
        <dsp:cNvSpPr/>
      </dsp:nvSpPr>
      <dsp:spPr>
        <a:xfrm>
          <a:off x="0" y="1131172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Posible solución</a:t>
          </a:r>
          <a:endParaRPr lang="es-AR" altLang="es-AR" sz="2200" kern="1200" dirty="0"/>
        </a:p>
      </dsp:txBody>
      <dsp:txXfrm>
        <a:off x="25759" y="1156931"/>
        <a:ext cx="8863882" cy="476152"/>
      </dsp:txXfrm>
    </dsp:sp>
    <dsp:sp modelId="{40476ADD-6CBE-40D2-AD35-DD1087791A5C}">
      <dsp:nvSpPr>
        <dsp:cNvPr id="0" name=""/>
        <dsp:cNvSpPr/>
      </dsp:nvSpPr>
      <dsp:spPr>
        <a:xfrm>
          <a:off x="0" y="1658842"/>
          <a:ext cx="89154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Mantener bloques de datos </a:t>
          </a:r>
          <a:endParaRPr lang="es-AR" altLang="es-AR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Cada bloque con registros y puntero al siguiente</a:t>
          </a:r>
          <a:endParaRPr lang="es-AR" altLang="es-AR" sz="1700" kern="1200" dirty="0"/>
        </a:p>
      </dsp:txBody>
      <dsp:txXfrm>
        <a:off x="0" y="1658842"/>
        <a:ext cx="8915400" cy="5920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C58FA-13E3-4F93-BDBD-BCBC753858C1}">
      <dsp:nvSpPr>
        <dsp:cNvPr id="0" name=""/>
        <dsp:cNvSpPr/>
      </dsp:nvSpPr>
      <dsp:spPr>
        <a:xfrm>
          <a:off x="0" y="68779"/>
          <a:ext cx="8915400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800" kern="1200"/>
            <a:t>Costo</a:t>
          </a:r>
          <a:endParaRPr lang="es-AR" sz="1800" kern="1200"/>
        </a:p>
      </dsp:txBody>
      <dsp:txXfrm>
        <a:off x="21075" y="89854"/>
        <a:ext cx="8873250" cy="389580"/>
      </dsp:txXfrm>
    </dsp:sp>
    <dsp:sp modelId="{BD245BFB-7DA5-4311-B14E-942C15C4AA58}">
      <dsp:nvSpPr>
        <dsp:cNvPr id="0" name=""/>
        <dsp:cNvSpPr/>
      </dsp:nvSpPr>
      <dsp:spPr>
        <a:xfrm>
          <a:off x="0" y="500509"/>
          <a:ext cx="8915400" cy="1453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Aumenta el tamaño del archivo (fragmentación interna)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 dirty="0"/>
            <a:t>No hay orden físico salvo dentro del un bloque.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Tamaño del bloque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Debe permitir almacenar varios bloques en RAM (redistribucióon)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Las E/S deben ser rápidas y sin necesidad de desplazamientos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Como logramos ahora una rápida búsqueda?</a:t>
          </a:r>
          <a:endParaRPr lang="es-AR" altLang="es-AR" sz="1400" kern="1200" dirty="0"/>
        </a:p>
      </dsp:txBody>
      <dsp:txXfrm>
        <a:off x="0" y="500509"/>
        <a:ext cx="8915400" cy="14531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2ABD2-1CFA-4225-A467-F60679D8B730}">
      <dsp:nvSpPr>
        <dsp:cNvPr id="0" name=""/>
        <dsp:cNvSpPr/>
      </dsp:nvSpPr>
      <dsp:spPr>
        <a:xfrm>
          <a:off x="1209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 dirty="0"/>
            <a:t>Consiste en un conjunto de grupos de registros ordenados por clave en forma secuencial, junto con un conjunto de índices, que proporciona acceso rápido a los registros.</a:t>
          </a:r>
          <a:endParaRPr lang="es-AR" sz="1900" kern="1200" dirty="0"/>
        </a:p>
      </dsp:txBody>
      <dsp:txXfrm>
        <a:off x="1209" y="639373"/>
        <a:ext cx="4716768" cy="2830061"/>
      </dsp:txXfrm>
    </dsp:sp>
    <dsp:sp modelId="{A4E39862-827B-4714-AB29-3A64C2EEB05D}">
      <dsp:nvSpPr>
        <dsp:cNvPr id="0" name=""/>
        <dsp:cNvSpPr/>
      </dsp:nvSpPr>
      <dsp:spPr>
        <a:xfrm>
          <a:off x="5189654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/>
            <a:t>Propiedades</a:t>
          </a:r>
          <a:endParaRPr lang="es-AR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 tiene máximo M descendientes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página, menos la raíz y las hojas, tienen entre </a:t>
          </a:r>
          <a:r>
            <a:rPr lang="en-US" altLang="es-AR" sz="1500" kern="1200"/>
            <a:t>[M/2]</a:t>
          </a:r>
          <a:r>
            <a:rPr lang="es-AR" altLang="es-AR" sz="1500" kern="1200"/>
            <a:t> y M hijos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La raíz tiene al menos dos descendientes (o ninguno)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Todas las hojas aparecen en igual nivel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Una página que no sea hoja si tiene K descendientes contiene K-1 llaves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Los nodos terminales representan un conjunto de datos y son linkeados juntos.</a:t>
          </a:r>
          <a:endParaRPr lang="es-AR" altLang="es-AR" sz="1500" kern="1200" dirty="0"/>
        </a:p>
      </dsp:txBody>
      <dsp:txXfrm>
        <a:off x="5189654" y="639373"/>
        <a:ext cx="4716768" cy="283006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472468-5477-4CB7-8BA8-D9C8E689283E}">
      <dsp:nvSpPr>
        <dsp:cNvPr id="0" name=""/>
        <dsp:cNvSpPr/>
      </dsp:nvSpPr>
      <dsp:spPr>
        <a:xfrm>
          <a:off x="0" y="5589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Separadores</a:t>
          </a:r>
          <a:endParaRPr lang="es-AR" sz="3300" kern="1200"/>
        </a:p>
      </dsp:txBody>
      <dsp:txXfrm>
        <a:off x="38638" y="94530"/>
        <a:ext cx="8838124" cy="714229"/>
      </dsp:txXfrm>
    </dsp:sp>
    <dsp:sp modelId="{1A439C0C-FD48-449B-8F76-1FFD459DAE9C}">
      <dsp:nvSpPr>
        <dsp:cNvPr id="0" name=""/>
        <dsp:cNvSpPr/>
      </dsp:nvSpPr>
      <dsp:spPr>
        <a:xfrm>
          <a:off x="0" y="847397"/>
          <a:ext cx="8915400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Derivados de las llaves de los registros que limitan un bloque en el conjunto de secuencia</a:t>
          </a:r>
          <a:endParaRPr lang="es-AR" altLang="es-A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Separadores más cortos, ocupan espacio mínimo</a:t>
          </a:r>
          <a:endParaRPr lang="es-AR" altLang="es-AR" sz="2600" kern="1200" dirty="0"/>
        </a:p>
      </dsp:txBody>
      <dsp:txXfrm>
        <a:off x="0" y="847397"/>
        <a:ext cx="8915400" cy="1263735"/>
      </dsp:txXfrm>
    </dsp:sp>
    <dsp:sp modelId="{C66658C8-12CF-4E35-8CD1-9BFA5438A297}">
      <dsp:nvSpPr>
        <dsp:cNvPr id="0" name=""/>
        <dsp:cNvSpPr/>
      </dsp:nvSpPr>
      <dsp:spPr>
        <a:xfrm>
          <a:off x="0" y="211113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Árbol B+ de prefijos simples</a:t>
          </a:r>
          <a:endParaRPr lang="es-AR" altLang="es-AR" sz="3300" kern="1200" dirty="0"/>
        </a:p>
      </dsp:txBody>
      <dsp:txXfrm>
        <a:off x="38638" y="2149770"/>
        <a:ext cx="8838124" cy="714229"/>
      </dsp:txXfrm>
    </dsp:sp>
    <dsp:sp modelId="{4CC13AD4-A237-4B3B-BC58-BBD7EA70F5C3}">
      <dsp:nvSpPr>
        <dsp:cNvPr id="0" name=""/>
        <dsp:cNvSpPr/>
      </dsp:nvSpPr>
      <dsp:spPr>
        <a:xfrm>
          <a:off x="0" y="2902637"/>
          <a:ext cx="891540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Árbol B+ en el cual el conjunto índice está constituido por separadores más cortos</a:t>
          </a:r>
          <a:endParaRPr lang="es-AR" altLang="es-AR" sz="2600" kern="1200" dirty="0"/>
        </a:p>
      </dsp:txBody>
      <dsp:txXfrm>
        <a:off x="0" y="2902637"/>
        <a:ext cx="8915400" cy="819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9E4642-AAA1-4991-B21F-59E6675342D7}" type="slidenum">
              <a:rPr lang="es-AR" altLang="es-AR"/>
              <a:pPr/>
              <a:t>12</a:t>
            </a:fld>
            <a:endParaRPr lang="es-AR" altLang="es-AR"/>
          </a:p>
        </p:txBody>
      </p:sp>
      <p:sp>
        <p:nvSpPr>
          <p:cNvPr id="89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279025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F44D73-6C4E-412F-BA60-571244076CC3}" type="slidenum">
              <a:rPr lang="es-AR" altLang="es-AR"/>
              <a:pPr/>
              <a:t>13</a:t>
            </a:fld>
            <a:endParaRPr lang="es-AR" altLang="es-AR"/>
          </a:p>
        </p:txBody>
      </p:sp>
      <p:sp>
        <p:nvSpPr>
          <p:cNvPr id="89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9075" name="Rectangle 3"/>
          <p:cNvSpPr>
            <a:spLocks noChangeArrowheads="1"/>
          </p:cNvSpPr>
          <p:nvPr/>
        </p:nvSpPr>
        <p:spPr bwMode="auto">
          <a:xfrm>
            <a:off x="1125538" y="5181600"/>
            <a:ext cx="2401887" cy="328613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6" name="Rectangle 4"/>
          <p:cNvSpPr>
            <a:spLocks noChangeArrowheads="1"/>
          </p:cNvSpPr>
          <p:nvPr/>
        </p:nvSpPr>
        <p:spPr bwMode="auto">
          <a:xfrm>
            <a:off x="1125538" y="5757863"/>
            <a:ext cx="2401887" cy="246062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7" name="Rectangle 5"/>
          <p:cNvSpPr>
            <a:spLocks noChangeArrowheads="1"/>
          </p:cNvSpPr>
          <p:nvPr/>
        </p:nvSpPr>
        <p:spPr bwMode="auto">
          <a:xfrm>
            <a:off x="1125538" y="6249988"/>
            <a:ext cx="2401887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8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  <p:sp>
        <p:nvSpPr>
          <p:cNvPr id="899079" name="Line 7"/>
          <p:cNvSpPr>
            <a:spLocks noChangeShapeType="1"/>
          </p:cNvSpPr>
          <p:nvPr/>
        </p:nvSpPr>
        <p:spPr bwMode="auto">
          <a:xfrm flipH="1" flipV="1">
            <a:off x="3452813" y="5264150"/>
            <a:ext cx="825500" cy="8255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0" name="Line 8"/>
          <p:cNvSpPr>
            <a:spLocks noChangeShapeType="1"/>
          </p:cNvSpPr>
          <p:nvPr/>
        </p:nvSpPr>
        <p:spPr bwMode="auto">
          <a:xfrm>
            <a:off x="1200150" y="5346700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1" name="Line 9"/>
          <p:cNvSpPr>
            <a:spLocks noChangeShapeType="1"/>
          </p:cNvSpPr>
          <p:nvPr/>
        </p:nvSpPr>
        <p:spPr bwMode="auto">
          <a:xfrm>
            <a:off x="1200150" y="5921375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2" name="Line 10"/>
          <p:cNvSpPr>
            <a:spLocks noChangeShapeType="1"/>
          </p:cNvSpPr>
          <p:nvPr/>
        </p:nvSpPr>
        <p:spPr bwMode="auto">
          <a:xfrm>
            <a:off x="1200150" y="7154863"/>
            <a:ext cx="0" cy="1481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3" name="Line 11"/>
          <p:cNvSpPr>
            <a:spLocks noChangeShapeType="1"/>
          </p:cNvSpPr>
          <p:nvPr/>
        </p:nvSpPr>
        <p:spPr bwMode="auto">
          <a:xfrm flipV="1">
            <a:off x="1350963" y="7731125"/>
            <a:ext cx="0" cy="8223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4" name="Line 12"/>
          <p:cNvSpPr>
            <a:spLocks noChangeShapeType="1"/>
          </p:cNvSpPr>
          <p:nvPr/>
        </p:nvSpPr>
        <p:spPr bwMode="auto">
          <a:xfrm>
            <a:off x="1501775" y="7813675"/>
            <a:ext cx="0" cy="2460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9963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57F1F2-E3C5-4C6A-8806-AF50796F437E}" type="slidenum">
              <a:rPr lang="es-AR" altLang="es-AR"/>
              <a:pPr/>
              <a:t>15</a:t>
            </a:fld>
            <a:endParaRPr lang="es-AR" altLang="es-AR"/>
          </a:p>
        </p:txBody>
      </p:sp>
      <p:sp>
        <p:nvSpPr>
          <p:cNvPr id="90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31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4.em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A5F926-53E6-7F4C-9A07-D793AB353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81A733-8E79-B742-BAEA-4E3D1D375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48599A-929B-844A-A3DA-1E743900D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</a:t>
            </a:fld>
            <a:endParaRPr lang="es-AR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DAFCE815-8FFC-7145-ABF2-4541010D05AC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20</a:t>
            </a:r>
          </a:p>
        </p:txBody>
      </p:sp>
      <p:sp>
        <p:nvSpPr>
          <p:cNvPr id="67" name="Título 1">
            <a:extLst>
              <a:ext uri="{FF2B5EF4-FFF2-40B4-BE49-F238E27FC236}">
                <a16:creationId xmlns:a16="http://schemas.microsoft.com/office/drawing/2014/main" id="{3E9BDAB9-56AF-8B42-96C8-322498B56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grpSp>
        <p:nvGrpSpPr>
          <p:cNvPr id="70" name="Grupo 69">
            <a:extLst>
              <a:ext uri="{FF2B5EF4-FFF2-40B4-BE49-F238E27FC236}">
                <a16:creationId xmlns:a16="http://schemas.microsoft.com/office/drawing/2014/main" id="{5375527D-B104-FB43-8D3B-40F37889DC24}"/>
              </a:ext>
            </a:extLst>
          </p:cNvPr>
          <p:cNvGrpSpPr/>
          <p:nvPr/>
        </p:nvGrpSpPr>
        <p:grpSpPr>
          <a:xfrm>
            <a:off x="203047" y="2398615"/>
            <a:ext cx="1918977" cy="441097"/>
            <a:chOff x="1643606" y="3738623"/>
            <a:chExt cx="1828800" cy="392149"/>
          </a:xfrm>
        </p:grpSpPr>
        <p:sp>
          <p:nvSpPr>
            <p:cNvPr id="71" name="Rectángulo 70">
              <a:extLst>
                <a:ext uri="{FF2B5EF4-FFF2-40B4-BE49-F238E27FC236}">
                  <a16:creationId xmlns:a16="http://schemas.microsoft.com/office/drawing/2014/main" id="{BCE4B9F2-3266-DC47-8514-DE64805932E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A79F5A8A-F5C5-564B-B4A2-A9D952E9487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90496D49-4474-F44C-B46D-E8D157C5A83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ED13923C-B440-7C49-83AE-C616641C843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9B9C57FD-DBA1-2445-988A-C3E97AF2CACC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4F4FCE38-34EC-0843-896C-15E4EA26647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A4B28B43-2BDC-0F4F-96B4-7806A7924B31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E1A92971-C9F2-C442-BD5E-068CA134FC6B}"/>
              </a:ext>
            </a:extLst>
          </p:cNvPr>
          <p:cNvGrpSpPr/>
          <p:nvPr/>
        </p:nvGrpSpPr>
        <p:grpSpPr>
          <a:xfrm>
            <a:off x="4166514" y="2348540"/>
            <a:ext cx="1766577" cy="431044"/>
            <a:chOff x="1643606" y="3738623"/>
            <a:chExt cx="1828800" cy="392149"/>
          </a:xfrm>
        </p:grpSpPr>
        <p:sp>
          <p:nvSpPr>
            <p:cNvPr id="79" name="Rectángulo 78">
              <a:extLst>
                <a:ext uri="{FF2B5EF4-FFF2-40B4-BE49-F238E27FC236}">
                  <a16:creationId xmlns:a16="http://schemas.microsoft.com/office/drawing/2014/main" id="{2517877F-B082-7E4A-8213-6BCC0DB2E68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906EF4BF-04F7-314A-A2C2-436F6099390C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E542614A-D0D7-F245-886F-9EED5685414D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CCA0B31D-0CB6-684C-A2D2-8D1BF3D0F83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6A23B772-4334-7849-9842-3EE0199CDD9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0705EBA9-5854-0644-A870-D6338F8B84A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EA14F07F-D2E8-6F4B-91F6-AEAF8A94286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CuadroTexto 85">
            <a:extLst>
              <a:ext uri="{FF2B5EF4-FFF2-40B4-BE49-F238E27FC236}">
                <a16:creationId xmlns:a16="http://schemas.microsoft.com/office/drawing/2014/main" id="{11728364-F5FD-FC4C-9BA5-3C225F6318D3}"/>
              </a:ext>
            </a:extLst>
          </p:cNvPr>
          <p:cNvSpPr txBox="1"/>
          <p:nvPr/>
        </p:nvSpPr>
        <p:spPr>
          <a:xfrm>
            <a:off x="4068552" y="285532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7B7268EF-3B85-B341-930F-CF3CC1BDF56D}"/>
              </a:ext>
            </a:extLst>
          </p:cNvPr>
          <p:cNvSpPr txBox="1"/>
          <p:nvPr/>
        </p:nvSpPr>
        <p:spPr>
          <a:xfrm>
            <a:off x="487419" y="2407427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1EA085CB-B0C9-9340-9D1B-667FE662AF0A}"/>
              </a:ext>
            </a:extLst>
          </p:cNvPr>
          <p:cNvSpPr txBox="1"/>
          <p:nvPr/>
        </p:nvSpPr>
        <p:spPr>
          <a:xfrm>
            <a:off x="1016169" y="2407427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69DC59D7-655B-C34F-9873-5F05F8F3A4C3}"/>
              </a:ext>
            </a:extLst>
          </p:cNvPr>
          <p:cNvSpPr txBox="1"/>
          <p:nvPr/>
        </p:nvSpPr>
        <p:spPr>
          <a:xfrm>
            <a:off x="4315001" y="2370866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5CE21B1-053E-A349-BB99-AA66671B8707}"/>
              </a:ext>
            </a:extLst>
          </p:cNvPr>
          <p:cNvSpPr txBox="1"/>
          <p:nvPr/>
        </p:nvSpPr>
        <p:spPr>
          <a:xfrm>
            <a:off x="4925238" y="240742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91" name="Grupo 90">
            <a:extLst>
              <a:ext uri="{FF2B5EF4-FFF2-40B4-BE49-F238E27FC236}">
                <a16:creationId xmlns:a16="http://schemas.microsoft.com/office/drawing/2014/main" id="{9A5D10E7-FB59-0A4D-85E0-380978A672E4}"/>
              </a:ext>
            </a:extLst>
          </p:cNvPr>
          <p:cNvGrpSpPr/>
          <p:nvPr/>
        </p:nvGrpSpPr>
        <p:grpSpPr>
          <a:xfrm>
            <a:off x="2205492" y="2383726"/>
            <a:ext cx="1918977" cy="441097"/>
            <a:chOff x="1643606" y="3738623"/>
            <a:chExt cx="1828800" cy="392149"/>
          </a:xfrm>
        </p:grpSpPr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C2064E95-EBD6-2B4D-9DF7-5B840A6B9ED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5C19F2CD-9674-C743-B3F4-D25E2C6D0F61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09CF6BEE-041B-6B42-897C-250FB48120AF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595B8459-CC07-2241-BE1E-AE06B6E1E38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F4D92672-87B8-1442-95AF-1F52F816A249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37C0CCAC-2D87-B34B-BABA-178641E8F58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376ADCDD-A02B-F64A-8CFE-1547DBF0E4C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CuadroTexto 98">
            <a:extLst>
              <a:ext uri="{FF2B5EF4-FFF2-40B4-BE49-F238E27FC236}">
                <a16:creationId xmlns:a16="http://schemas.microsoft.com/office/drawing/2014/main" id="{082B6224-11D3-CA45-838F-79D843EE7E35}"/>
              </a:ext>
            </a:extLst>
          </p:cNvPr>
          <p:cNvSpPr txBox="1"/>
          <p:nvPr/>
        </p:nvSpPr>
        <p:spPr>
          <a:xfrm>
            <a:off x="2489864" y="2392538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281B7A9A-8691-464F-A54D-E86B5DA3288A}"/>
              </a:ext>
            </a:extLst>
          </p:cNvPr>
          <p:cNvSpPr txBox="1"/>
          <p:nvPr/>
        </p:nvSpPr>
        <p:spPr>
          <a:xfrm>
            <a:off x="2129365" y="283993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01" name="Grupo 100">
            <a:extLst>
              <a:ext uri="{FF2B5EF4-FFF2-40B4-BE49-F238E27FC236}">
                <a16:creationId xmlns:a16="http://schemas.microsoft.com/office/drawing/2014/main" id="{B072A153-8DA6-7F4A-84E6-D1A346AA18B9}"/>
              </a:ext>
            </a:extLst>
          </p:cNvPr>
          <p:cNvGrpSpPr/>
          <p:nvPr/>
        </p:nvGrpSpPr>
        <p:grpSpPr>
          <a:xfrm>
            <a:off x="2160273" y="1576754"/>
            <a:ext cx="1828800" cy="392149"/>
            <a:chOff x="1643606" y="3738623"/>
            <a:chExt cx="1828800" cy="392149"/>
          </a:xfrm>
        </p:grpSpPr>
        <p:sp>
          <p:nvSpPr>
            <p:cNvPr id="102" name="Rectángulo 101">
              <a:extLst>
                <a:ext uri="{FF2B5EF4-FFF2-40B4-BE49-F238E27FC236}">
                  <a16:creationId xmlns:a16="http://schemas.microsoft.com/office/drawing/2014/main" id="{8A04648C-1625-FB4D-A688-479D4C66CBEC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03" name="Conector recto 102">
              <a:extLst>
                <a:ext uri="{FF2B5EF4-FFF2-40B4-BE49-F238E27FC236}">
                  <a16:creationId xmlns:a16="http://schemas.microsoft.com/office/drawing/2014/main" id="{D615E725-2E33-9C47-911A-1BD7409724CF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97407496-6523-484B-948D-2220E11E668D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ED9A8D41-68E9-F34F-B7B5-C5A4405E4EA3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8C6E1123-BC70-D04F-8FBF-9936FBF73F3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7F9EA82C-BBA1-644F-A571-9C8B2D54461E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A03E994E-444D-D34F-9FA6-2FB9A97CB7D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6F3EC32D-26E1-8B40-9E87-65028A0AA876}"/>
              </a:ext>
            </a:extLst>
          </p:cNvPr>
          <p:cNvSpPr txBox="1"/>
          <p:nvPr/>
        </p:nvSpPr>
        <p:spPr>
          <a:xfrm>
            <a:off x="4225254" y="1658516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87578482-A26F-A640-8948-C1A459336562}"/>
              </a:ext>
            </a:extLst>
          </p:cNvPr>
          <p:cNvSpPr txBox="1"/>
          <p:nvPr/>
        </p:nvSpPr>
        <p:spPr>
          <a:xfrm>
            <a:off x="2395625" y="1576754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A78B258B-2DCE-5F40-A640-E7342780C2FD}"/>
              </a:ext>
            </a:extLst>
          </p:cNvPr>
          <p:cNvSpPr txBox="1"/>
          <p:nvPr/>
        </p:nvSpPr>
        <p:spPr>
          <a:xfrm>
            <a:off x="2932940" y="161468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12" name="Conector recto de flecha 111">
            <a:extLst>
              <a:ext uri="{FF2B5EF4-FFF2-40B4-BE49-F238E27FC236}">
                <a16:creationId xmlns:a16="http://schemas.microsoft.com/office/drawing/2014/main" id="{7B517988-0025-7841-B274-38BC6C195809}"/>
              </a:ext>
            </a:extLst>
          </p:cNvPr>
          <p:cNvCxnSpPr>
            <a:cxnSpLocks/>
            <a:stCxn id="111" idx="1"/>
          </p:cNvCxnSpPr>
          <p:nvPr/>
        </p:nvCxnSpPr>
        <p:spPr>
          <a:xfrm>
            <a:off x="2932940" y="1768573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de flecha 112">
            <a:extLst>
              <a:ext uri="{FF2B5EF4-FFF2-40B4-BE49-F238E27FC236}">
                <a16:creationId xmlns:a16="http://schemas.microsoft.com/office/drawing/2014/main" id="{F996EB1B-A189-BC43-A05E-6E029E758010}"/>
              </a:ext>
            </a:extLst>
          </p:cNvPr>
          <p:cNvCxnSpPr/>
          <p:nvPr/>
        </p:nvCxnSpPr>
        <p:spPr>
          <a:xfrm flipH="1">
            <a:off x="1687581" y="1879927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de flecha 113">
            <a:extLst>
              <a:ext uri="{FF2B5EF4-FFF2-40B4-BE49-F238E27FC236}">
                <a16:creationId xmlns:a16="http://schemas.microsoft.com/office/drawing/2014/main" id="{EF3892D0-DF04-6446-8A5C-9F4DFADE556C}"/>
              </a:ext>
            </a:extLst>
          </p:cNvPr>
          <p:cNvCxnSpPr>
            <a:cxnSpLocks/>
          </p:cNvCxnSpPr>
          <p:nvPr/>
        </p:nvCxnSpPr>
        <p:spPr>
          <a:xfrm>
            <a:off x="3419641" y="1820912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0274F77E-55BB-5844-BFDA-BF2A393709C5}"/>
              </a:ext>
            </a:extLst>
          </p:cNvPr>
          <p:cNvSpPr txBox="1"/>
          <p:nvPr/>
        </p:nvSpPr>
        <p:spPr>
          <a:xfrm>
            <a:off x="3047578" y="239994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AE11E15C-0CB0-1A4F-AA08-2E193BD317AD}"/>
              </a:ext>
            </a:extLst>
          </p:cNvPr>
          <p:cNvSpPr txBox="1"/>
          <p:nvPr/>
        </p:nvSpPr>
        <p:spPr>
          <a:xfrm>
            <a:off x="3570826" y="239415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graphicFrame>
        <p:nvGraphicFramePr>
          <p:cNvPr id="117" name="Tabla 116">
            <a:extLst>
              <a:ext uri="{FF2B5EF4-FFF2-40B4-BE49-F238E27FC236}">
                <a16:creationId xmlns:a16="http://schemas.microsoft.com/office/drawing/2014/main" id="{B532E71F-E9E9-3B46-B417-2A2D8B5456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234171"/>
              </p:ext>
            </p:extLst>
          </p:nvPr>
        </p:nvGraphicFramePr>
        <p:xfrm>
          <a:off x="3571616" y="3336132"/>
          <a:ext cx="6495507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723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 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endParaRPr lang="es-AR" sz="1100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>
                        <a:highlight>
                          <a:srgbClr val="00FF00"/>
                        </a:highligh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913999966"/>
                  </a:ext>
                </a:extLst>
              </a:tr>
            </a:tbl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9E961619-A7B8-9449-A6C4-6FD690BA56E9}"/>
              </a:ext>
            </a:extLst>
          </p:cNvPr>
          <p:cNvSpPr txBox="1"/>
          <p:nvPr/>
        </p:nvSpPr>
        <p:spPr>
          <a:xfrm>
            <a:off x="1519763" y="242223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pic>
        <p:nvPicPr>
          <p:cNvPr id="3" name="c6_57" descr="c6_57">
            <a:hlinkClick r:id="" action="ppaction://media"/>
            <a:extLst>
              <a:ext uri="{FF2B5EF4-FFF2-40B4-BE49-F238E27FC236}">
                <a16:creationId xmlns:a16="http://schemas.microsoft.com/office/drawing/2014/main" id="{DD018289-0E3B-1E4D-AD4B-80FB69B35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168" name="CuadroTexto 167">
            <a:extLst>
              <a:ext uri="{FF2B5EF4-FFF2-40B4-BE49-F238E27FC236}">
                <a16:creationId xmlns:a16="http://schemas.microsoft.com/office/drawing/2014/main" id="{FC0D6177-E312-FE48-B9F7-093FCFB92542}"/>
              </a:ext>
            </a:extLst>
          </p:cNvPr>
          <p:cNvSpPr txBox="1"/>
          <p:nvPr/>
        </p:nvSpPr>
        <p:spPr>
          <a:xfrm>
            <a:off x="297914" y="287047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</p:spTree>
    <p:extLst>
      <p:ext uri="{BB962C8B-B14F-4D97-AF65-F5344CB8AC3E}">
        <p14:creationId xmlns:p14="http://schemas.microsoft.com/office/powerpoint/2010/main" val="78226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258130"/>
              </p:ext>
            </p:extLst>
          </p:nvPr>
        </p:nvGraphicFramePr>
        <p:xfrm>
          <a:off x="2589212" y="1708598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10</a:t>
            </a:fld>
            <a:endParaRPr lang="es-AR"/>
          </a:p>
        </p:txBody>
      </p:sp>
      <p:graphicFrame>
        <p:nvGraphicFramePr>
          <p:cNvPr id="8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848832"/>
              </p:ext>
            </p:extLst>
          </p:nvPr>
        </p:nvGraphicFramePr>
        <p:xfrm>
          <a:off x="4013916" y="3003997"/>
          <a:ext cx="5791200" cy="196596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Mejor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Peor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Derecha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o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 </a:t>
                      </a: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(divido solo dos)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y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c6_66" descr="c6_66">
            <a:hlinkClick r:id="" action="ppaction://media"/>
            <a:extLst>
              <a:ext uri="{FF2B5EF4-FFF2-40B4-BE49-F238E27FC236}">
                <a16:creationId xmlns:a16="http://schemas.microsoft.com/office/drawing/2014/main" id="{A7EB77F4-C8D9-F744-AC97-1C66381B14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21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0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9034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5BF71-75E6-40BA-A196-1424BF3C7D37}" type="slidenum">
              <a:rPr lang="es-ES" altLang="es-AR" smtClean="0"/>
              <a:pPr/>
              <a:t>11</a:t>
            </a:fld>
            <a:endParaRPr lang="es-ES" altLang="es-AR"/>
          </a:p>
        </p:txBody>
      </p:sp>
      <p:pic>
        <p:nvPicPr>
          <p:cNvPr id="2" name="c6_67" descr="c6_67">
            <a:hlinkClick r:id="" action="ppaction://media"/>
            <a:extLst>
              <a:ext uri="{FF2B5EF4-FFF2-40B4-BE49-F238E27FC236}">
                <a16:creationId xmlns:a16="http://schemas.microsoft.com/office/drawing/2014/main" id="{44D551C5-BC34-ED47-8BE5-2BACBE6DAD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94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4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41459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2CD2-E58D-4E8B-B896-85582416DB72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03770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9655530"/>
              </p:ext>
            </p:extLst>
          </p:nvPr>
        </p:nvGraphicFramePr>
        <p:xfrm>
          <a:off x="2019353" y="1667715"/>
          <a:ext cx="8915400" cy="2319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96100-1B39-4404-948A-1F28BC1E2BFF}" type="slidenum">
              <a:rPr lang="es-ES" altLang="es-AR" smtClean="0"/>
              <a:pPr/>
              <a:t>13</a:t>
            </a:fld>
            <a:endParaRPr lang="es-ES" altLang="es-AR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686" y="4496867"/>
            <a:ext cx="4255433" cy="774891"/>
          </a:xfrm>
          <a:prstGeom prst="rect">
            <a:avLst/>
          </a:prstGeom>
        </p:spPr>
      </p:pic>
      <p:sp>
        <p:nvSpPr>
          <p:cNvPr id="12" name="Flecha derecha 11"/>
          <p:cNvSpPr/>
          <p:nvPr/>
        </p:nvSpPr>
        <p:spPr>
          <a:xfrm>
            <a:off x="5293217" y="4803820"/>
            <a:ext cx="425003" cy="257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9211" y="4267451"/>
            <a:ext cx="4725435" cy="15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50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  </a:t>
            </a:r>
            <a:endParaRPr 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497891"/>
              </p:ext>
            </p:extLst>
          </p:nvPr>
        </p:nvGraphicFramePr>
        <p:xfrm>
          <a:off x="2589213" y="3889420"/>
          <a:ext cx="8915400" cy="2022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14</a:t>
            </a:fld>
            <a:endParaRPr lang="es-AR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6161" y="1604124"/>
            <a:ext cx="4725435" cy="213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81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969458"/>
              </p:ext>
            </p:extLst>
          </p:nvPr>
        </p:nvGraphicFramePr>
        <p:xfrm>
          <a:off x="1596979" y="1365160"/>
          <a:ext cx="9907633" cy="4108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E780D-5CD6-44C8-AD20-32EF30BA313B}" type="slidenum">
              <a:rPr lang="es-ES" altLang="es-AR" smtClean="0"/>
              <a:pPr/>
              <a:t>15</a:t>
            </a:fld>
            <a:endParaRPr lang="es-ES" altLang="es-AR"/>
          </a:p>
        </p:txBody>
      </p:sp>
      <p:sp>
        <p:nvSpPr>
          <p:cNvPr id="11" name="Rectángulo 10"/>
          <p:cNvSpPr/>
          <p:nvPr/>
        </p:nvSpPr>
        <p:spPr>
          <a:xfrm>
            <a:off x="3515932" y="5074276"/>
            <a:ext cx="5718220" cy="746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90000"/>
              </a:lnSpc>
            </a:pPr>
            <a:r>
              <a:rPr lang="es-AR" altLang="es-AR" sz="2400"/>
              <a:t>Los nodos no terminales no tienen datos sino punteros a los datos.</a:t>
            </a:r>
            <a:endParaRPr lang="es-AR" altLang="es-AR" sz="2400" dirty="0"/>
          </a:p>
        </p:txBody>
      </p:sp>
    </p:spTree>
    <p:extLst>
      <p:ext uri="{BB962C8B-B14F-4D97-AF65-F5344CB8AC3E}">
        <p14:creationId xmlns:p14="http://schemas.microsoft.com/office/powerpoint/2010/main" val="2061485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18C65-FA50-4A8B-BD29-A1B9FE1266F0}" type="slidenum">
              <a:rPr lang="es-ES" altLang="es-AR"/>
              <a:pPr/>
              <a:t>16</a:t>
            </a:fld>
            <a:endParaRPr lang="es-ES" altLang="es-AR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714479"/>
            <a:ext cx="5297061" cy="162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779" y="2849768"/>
            <a:ext cx="8752218" cy="30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14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06328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E2F55-9A92-4BD4-9D0A-2FBCE329522B}" type="slidenum">
              <a:rPr lang="es-ES" altLang="es-AR" smtClean="0"/>
              <a:pPr/>
              <a:t>17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90031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18</a:t>
            </a:fld>
            <a:endParaRPr lang="es-AR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255939"/>
            <a:ext cx="6322161" cy="243789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185" y="2976561"/>
            <a:ext cx="7107772" cy="274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69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conclusiones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005317"/>
              </p:ext>
            </p:extLst>
          </p:nvPr>
        </p:nvGraphicFramePr>
        <p:xfrm>
          <a:off x="2589213" y="2133600"/>
          <a:ext cx="8915400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9243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EEABEC-E0C1-A54D-865C-1D176FBC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AE1A0-EA5E-AA45-BE52-2A7D2D2B5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 dirty="0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A8B6B8-3847-5144-82D6-1C8D079BF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</a:t>
            </a:fld>
            <a:endParaRPr lang="es-AR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AB5BFC8D-D4DA-8244-B06F-709A856FF45F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57</a:t>
            </a:r>
          </a:p>
        </p:txBody>
      </p:sp>
      <p:sp>
        <p:nvSpPr>
          <p:cNvPr id="69" name="Título 1">
            <a:extLst>
              <a:ext uri="{FF2B5EF4-FFF2-40B4-BE49-F238E27FC236}">
                <a16:creationId xmlns:a16="http://schemas.microsoft.com/office/drawing/2014/main" id="{0D2EA459-6CDA-144C-9CF3-05A15F3F6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grpSp>
        <p:nvGrpSpPr>
          <p:cNvPr id="68" name="Grupo 67">
            <a:extLst>
              <a:ext uri="{FF2B5EF4-FFF2-40B4-BE49-F238E27FC236}">
                <a16:creationId xmlns:a16="http://schemas.microsoft.com/office/drawing/2014/main" id="{93C18ED6-BE71-1340-A121-1FB50C8C7F9E}"/>
              </a:ext>
            </a:extLst>
          </p:cNvPr>
          <p:cNvGrpSpPr/>
          <p:nvPr/>
        </p:nvGrpSpPr>
        <p:grpSpPr>
          <a:xfrm>
            <a:off x="1070677" y="2547528"/>
            <a:ext cx="1918977" cy="441097"/>
            <a:chOff x="1643606" y="3738623"/>
            <a:chExt cx="1828800" cy="392149"/>
          </a:xfrm>
        </p:grpSpPr>
        <p:sp>
          <p:nvSpPr>
            <p:cNvPr id="71" name="Rectángulo 70">
              <a:extLst>
                <a:ext uri="{FF2B5EF4-FFF2-40B4-BE49-F238E27FC236}">
                  <a16:creationId xmlns:a16="http://schemas.microsoft.com/office/drawing/2014/main" id="{BCAF7E8B-98C0-0E4C-A0D1-3E014778009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79B00FE4-3017-D34F-947E-AA56D33A729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FF52A338-9231-C04F-A528-7A8D2FB3D3B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70509D9A-711A-0549-B6D8-1A2F83D7ADB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68CE17CC-CC10-C042-80D1-7178563E0F4A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55C63A1E-9D5B-C54C-A1BC-E7017A357BE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B5A1FDD6-94A6-334A-B0A5-859308AFE64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0DA05A79-6C4F-4E46-A6DF-2B7A4AFBC08A}"/>
              </a:ext>
            </a:extLst>
          </p:cNvPr>
          <p:cNvGrpSpPr/>
          <p:nvPr/>
        </p:nvGrpSpPr>
        <p:grpSpPr>
          <a:xfrm>
            <a:off x="5034144" y="2497453"/>
            <a:ext cx="1766577" cy="431044"/>
            <a:chOff x="1643606" y="3738623"/>
            <a:chExt cx="1828800" cy="392149"/>
          </a:xfrm>
        </p:grpSpPr>
        <p:sp>
          <p:nvSpPr>
            <p:cNvPr id="79" name="Rectángulo 78">
              <a:extLst>
                <a:ext uri="{FF2B5EF4-FFF2-40B4-BE49-F238E27FC236}">
                  <a16:creationId xmlns:a16="http://schemas.microsoft.com/office/drawing/2014/main" id="{9659675E-0961-B940-AE75-FD240A34C45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D4811F3A-6755-2B45-9702-F2071D97557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7B91EBC6-223C-F142-925D-570098FBD51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DB7D3335-B289-A14A-825E-5FDC89C4D2E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5E42962F-11B2-4A47-BF92-BF6753E32AAF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CCF2E463-0C06-6B45-8A86-49C8FB16DB2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B9EF7D6B-6BD8-BB48-A786-46B50D78B708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CuadroTexto 85">
            <a:extLst>
              <a:ext uri="{FF2B5EF4-FFF2-40B4-BE49-F238E27FC236}">
                <a16:creationId xmlns:a16="http://schemas.microsoft.com/office/drawing/2014/main" id="{50BF0468-35A0-9A49-8ED5-525C2903D553}"/>
              </a:ext>
            </a:extLst>
          </p:cNvPr>
          <p:cNvSpPr txBox="1"/>
          <p:nvPr/>
        </p:nvSpPr>
        <p:spPr>
          <a:xfrm>
            <a:off x="4936182" y="3004239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4C4D5D64-55A8-B54D-A62B-4F60A819FD2F}"/>
              </a:ext>
            </a:extLst>
          </p:cNvPr>
          <p:cNvSpPr txBox="1"/>
          <p:nvPr/>
        </p:nvSpPr>
        <p:spPr>
          <a:xfrm>
            <a:off x="1355049" y="2556340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6D294EDE-3536-2B4B-B64E-99CAA91B0477}"/>
              </a:ext>
            </a:extLst>
          </p:cNvPr>
          <p:cNvSpPr txBox="1"/>
          <p:nvPr/>
        </p:nvSpPr>
        <p:spPr>
          <a:xfrm>
            <a:off x="1883799" y="2556340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0E8712-2201-A74B-A5F4-59C9CA94434E}"/>
              </a:ext>
            </a:extLst>
          </p:cNvPr>
          <p:cNvSpPr txBox="1"/>
          <p:nvPr/>
        </p:nvSpPr>
        <p:spPr>
          <a:xfrm>
            <a:off x="5182631" y="2519779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66E4075B-54BB-C84D-A007-C89B9B7A850E}"/>
              </a:ext>
            </a:extLst>
          </p:cNvPr>
          <p:cNvSpPr txBox="1"/>
          <p:nvPr/>
        </p:nvSpPr>
        <p:spPr>
          <a:xfrm>
            <a:off x="5792868" y="2556340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grpSp>
        <p:nvGrpSpPr>
          <p:cNvPr id="91" name="Grupo 90">
            <a:extLst>
              <a:ext uri="{FF2B5EF4-FFF2-40B4-BE49-F238E27FC236}">
                <a16:creationId xmlns:a16="http://schemas.microsoft.com/office/drawing/2014/main" id="{5326421D-0795-F943-962C-4F9749F49F3D}"/>
              </a:ext>
            </a:extLst>
          </p:cNvPr>
          <p:cNvGrpSpPr/>
          <p:nvPr/>
        </p:nvGrpSpPr>
        <p:grpSpPr>
          <a:xfrm>
            <a:off x="3073122" y="2532639"/>
            <a:ext cx="1918977" cy="441097"/>
            <a:chOff x="1643606" y="3738623"/>
            <a:chExt cx="1828800" cy="392149"/>
          </a:xfrm>
        </p:grpSpPr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46FDF30A-57F9-6148-AC82-2A53023585E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238FE213-042F-8943-8B93-4EE7883109C8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04DEA28-7939-4A48-B30F-075A9DB53E0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44B599B5-68C2-BD44-9C2C-4CED502D77D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F943E8C6-B883-0441-89E4-72A8C6AB137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F3214ACB-6937-EA48-9042-8AB599D8056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AC7635B6-03D1-6940-B47C-71A93AF64D3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CuadroTexto 98">
            <a:extLst>
              <a:ext uri="{FF2B5EF4-FFF2-40B4-BE49-F238E27FC236}">
                <a16:creationId xmlns:a16="http://schemas.microsoft.com/office/drawing/2014/main" id="{F8122E33-A43A-0B43-85BD-8688E01DCF53}"/>
              </a:ext>
            </a:extLst>
          </p:cNvPr>
          <p:cNvSpPr txBox="1"/>
          <p:nvPr/>
        </p:nvSpPr>
        <p:spPr>
          <a:xfrm>
            <a:off x="3357494" y="2541451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07F93438-87B9-CD46-9515-6CE848E00634}"/>
              </a:ext>
            </a:extLst>
          </p:cNvPr>
          <p:cNvSpPr txBox="1"/>
          <p:nvPr/>
        </p:nvSpPr>
        <p:spPr>
          <a:xfrm>
            <a:off x="2996995" y="2988849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01" name="Grupo 100">
            <a:extLst>
              <a:ext uri="{FF2B5EF4-FFF2-40B4-BE49-F238E27FC236}">
                <a16:creationId xmlns:a16="http://schemas.microsoft.com/office/drawing/2014/main" id="{BD0AB82B-81F5-7A45-95B7-71644CF650C6}"/>
              </a:ext>
            </a:extLst>
          </p:cNvPr>
          <p:cNvGrpSpPr/>
          <p:nvPr/>
        </p:nvGrpSpPr>
        <p:grpSpPr>
          <a:xfrm>
            <a:off x="3027903" y="1725667"/>
            <a:ext cx="1828800" cy="392149"/>
            <a:chOff x="1643606" y="3738623"/>
            <a:chExt cx="1828800" cy="392149"/>
          </a:xfrm>
        </p:grpSpPr>
        <p:sp>
          <p:nvSpPr>
            <p:cNvPr id="102" name="Rectángulo 101">
              <a:extLst>
                <a:ext uri="{FF2B5EF4-FFF2-40B4-BE49-F238E27FC236}">
                  <a16:creationId xmlns:a16="http://schemas.microsoft.com/office/drawing/2014/main" id="{45FE52A2-B857-5848-8114-C58D5AC677E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03" name="Conector recto 102">
              <a:extLst>
                <a:ext uri="{FF2B5EF4-FFF2-40B4-BE49-F238E27FC236}">
                  <a16:creationId xmlns:a16="http://schemas.microsoft.com/office/drawing/2014/main" id="{70B4C037-A9B6-244D-86CA-5D1C559C0A85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2A0630C7-2C3B-4245-A815-D7E008C8FAE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6C322FE4-4EDA-3A48-827C-4CD269B5A2C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61D321BF-46FA-7442-BF01-0A7FC2F8A69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9E2130F7-B2DF-C545-A924-DE8426182C97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1191E99F-CFC9-DB4E-A8F7-669B3060DF4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6209375B-25A0-E244-B67D-5156252ECCEA}"/>
              </a:ext>
            </a:extLst>
          </p:cNvPr>
          <p:cNvSpPr txBox="1"/>
          <p:nvPr/>
        </p:nvSpPr>
        <p:spPr>
          <a:xfrm>
            <a:off x="5092884" y="1807429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5F8EED32-9D12-F44C-8FC1-9FE6E22B80D5}"/>
              </a:ext>
            </a:extLst>
          </p:cNvPr>
          <p:cNvSpPr txBox="1"/>
          <p:nvPr/>
        </p:nvSpPr>
        <p:spPr>
          <a:xfrm>
            <a:off x="3263255" y="1725667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DD1CBAB9-4200-9547-A6A0-2797335031A5}"/>
              </a:ext>
            </a:extLst>
          </p:cNvPr>
          <p:cNvSpPr txBox="1"/>
          <p:nvPr/>
        </p:nvSpPr>
        <p:spPr>
          <a:xfrm>
            <a:off x="3800570" y="1763597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cxnSp>
        <p:nvCxnSpPr>
          <p:cNvPr id="112" name="Conector recto de flecha 111">
            <a:extLst>
              <a:ext uri="{FF2B5EF4-FFF2-40B4-BE49-F238E27FC236}">
                <a16:creationId xmlns:a16="http://schemas.microsoft.com/office/drawing/2014/main" id="{9689A6CE-9C2E-0E43-B5D0-7818B7EB1238}"/>
              </a:ext>
            </a:extLst>
          </p:cNvPr>
          <p:cNvCxnSpPr>
            <a:cxnSpLocks/>
            <a:stCxn id="111" idx="1"/>
          </p:cNvCxnSpPr>
          <p:nvPr/>
        </p:nvCxnSpPr>
        <p:spPr>
          <a:xfrm>
            <a:off x="3800570" y="1917486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de flecha 112">
            <a:extLst>
              <a:ext uri="{FF2B5EF4-FFF2-40B4-BE49-F238E27FC236}">
                <a16:creationId xmlns:a16="http://schemas.microsoft.com/office/drawing/2014/main" id="{C21FEBC2-5A72-114E-BDEA-BD3184837600}"/>
              </a:ext>
            </a:extLst>
          </p:cNvPr>
          <p:cNvCxnSpPr/>
          <p:nvPr/>
        </p:nvCxnSpPr>
        <p:spPr>
          <a:xfrm flipH="1">
            <a:off x="2555211" y="2028840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de flecha 113">
            <a:extLst>
              <a:ext uri="{FF2B5EF4-FFF2-40B4-BE49-F238E27FC236}">
                <a16:creationId xmlns:a16="http://schemas.microsoft.com/office/drawing/2014/main" id="{486E36B7-CF0C-0740-A519-0037D77773DE}"/>
              </a:ext>
            </a:extLst>
          </p:cNvPr>
          <p:cNvCxnSpPr>
            <a:cxnSpLocks/>
          </p:cNvCxnSpPr>
          <p:nvPr/>
        </p:nvCxnSpPr>
        <p:spPr>
          <a:xfrm>
            <a:off x="4287271" y="1969825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38AE629D-E03E-0F48-82AD-C988E1984F68}"/>
              </a:ext>
            </a:extLst>
          </p:cNvPr>
          <p:cNvSpPr txBox="1"/>
          <p:nvPr/>
        </p:nvSpPr>
        <p:spPr>
          <a:xfrm>
            <a:off x="3915208" y="254885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0016D881-3F6F-544B-AFA3-A5D2219A00AB}"/>
              </a:ext>
            </a:extLst>
          </p:cNvPr>
          <p:cNvSpPr txBox="1"/>
          <p:nvPr/>
        </p:nvSpPr>
        <p:spPr>
          <a:xfrm>
            <a:off x="4438456" y="254307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57</a:t>
            </a:r>
          </a:p>
        </p:txBody>
      </p:sp>
      <p:graphicFrame>
        <p:nvGraphicFramePr>
          <p:cNvPr id="117" name="Tabla 116">
            <a:extLst>
              <a:ext uri="{FF2B5EF4-FFF2-40B4-BE49-F238E27FC236}">
                <a16:creationId xmlns:a16="http://schemas.microsoft.com/office/drawing/2014/main" id="{00C0A7F7-6F72-D84E-986C-44507C194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723725"/>
              </p:ext>
            </p:extLst>
          </p:nvPr>
        </p:nvGraphicFramePr>
        <p:xfrm>
          <a:off x="4439246" y="3485045"/>
          <a:ext cx="6495507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723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57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endParaRPr lang="es-AR" sz="1100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>
                        <a:highlight>
                          <a:srgbClr val="00FF00"/>
                        </a:highlight>
                      </a:endParaRP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913999966"/>
                  </a:ext>
                </a:extLst>
              </a:tr>
            </a:tbl>
          </a:graphicData>
        </a:graphic>
      </p:graphicFrame>
      <p:sp>
        <p:nvSpPr>
          <p:cNvPr id="118" name="CuadroTexto 117">
            <a:extLst>
              <a:ext uri="{FF2B5EF4-FFF2-40B4-BE49-F238E27FC236}">
                <a16:creationId xmlns:a16="http://schemas.microsoft.com/office/drawing/2014/main" id="{D755F5DE-B192-5B40-9862-40FAE0E6899A}"/>
              </a:ext>
            </a:extLst>
          </p:cNvPr>
          <p:cNvSpPr txBox="1"/>
          <p:nvPr/>
        </p:nvSpPr>
        <p:spPr>
          <a:xfrm>
            <a:off x="2387393" y="257114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5A510F47-DCBB-8B45-8A24-0E968D2657FA}"/>
              </a:ext>
            </a:extLst>
          </p:cNvPr>
          <p:cNvSpPr txBox="1"/>
          <p:nvPr/>
        </p:nvSpPr>
        <p:spPr>
          <a:xfrm>
            <a:off x="1165544" y="301938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23" name="CuadroTexto 222">
            <a:extLst>
              <a:ext uri="{FF2B5EF4-FFF2-40B4-BE49-F238E27FC236}">
                <a16:creationId xmlns:a16="http://schemas.microsoft.com/office/drawing/2014/main" id="{C937387D-DE91-D444-A3A2-13EE810B20F3}"/>
              </a:ext>
            </a:extLst>
          </p:cNvPr>
          <p:cNvSpPr txBox="1"/>
          <p:nvPr/>
        </p:nvSpPr>
        <p:spPr>
          <a:xfrm>
            <a:off x="563556" y="5371233"/>
            <a:ext cx="34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49  53  57  </a:t>
            </a:r>
            <a:r>
              <a:rPr lang="es-AR" dirty="0">
                <a:highlight>
                  <a:srgbClr val="FF0000"/>
                </a:highlight>
              </a:rPr>
              <a:t>60 </a:t>
            </a:r>
            <a:r>
              <a:rPr lang="es-AR" dirty="0">
                <a:highlight>
                  <a:srgbClr val="FFFF00"/>
                </a:highlight>
              </a:rPr>
              <a:t> 75  80  88</a:t>
            </a:r>
          </a:p>
        </p:txBody>
      </p:sp>
      <p:pic>
        <p:nvPicPr>
          <p:cNvPr id="2" name="c6_58" descr="c6_58">
            <a:hlinkClick r:id="" action="ppaction://media"/>
            <a:extLst>
              <a:ext uri="{FF2B5EF4-FFF2-40B4-BE49-F238E27FC236}">
                <a16:creationId xmlns:a16="http://schemas.microsoft.com/office/drawing/2014/main" id="{F51877F4-F8CC-6346-9622-FA64CD5E6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26" name="CuadroTexto 225">
            <a:extLst>
              <a:ext uri="{FF2B5EF4-FFF2-40B4-BE49-F238E27FC236}">
                <a16:creationId xmlns:a16="http://schemas.microsoft.com/office/drawing/2014/main" id="{38C242FE-B17D-1646-AAB9-572F92ADCB84}"/>
              </a:ext>
            </a:extLst>
          </p:cNvPr>
          <p:cNvSpPr txBox="1"/>
          <p:nvPr/>
        </p:nvSpPr>
        <p:spPr>
          <a:xfrm>
            <a:off x="6239717" y="254307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88</a:t>
            </a:r>
          </a:p>
        </p:txBody>
      </p:sp>
    </p:spTree>
    <p:extLst>
      <p:ext uri="{BB962C8B-B14F-4D97-AF65-F5344CB8AC3E}">
        <p14:creationId xmlns:p14="http://schemas.microsoft.com/office/powerpoint/2010/main" val="2435841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0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31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32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FFCEF-48FB-451D-A99E-3A1604CB2A20}" type="slidenum">
              <a:rPr lang="es-ES" altLang="es-AR"/>
              <a:pPr/>
              <a:t>20</a:t>
            </a:fld>
            <a:endParaRPr lang="es-ES" altLang="es-AR"/>
          </a:p>
        </p:txBody>
      </p:sp>
      <p:sp>
        <p:nvSpPr>
          <p:cNvPr id="90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</a:t>
            </a:r>
          </a:p>
        </p:txBody>
      </p:sp>
      <p:sp>
        <p:nvSpPr>
          <p:cNvPr id="90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AR" altLang="es-AR"/>
              <a:t>Operaciones clásicas</a:t>
            </a:r>
          </a:p>
          <a:p>
            <a:pPr lvl="1"/>
            <a:r>
              <a:rPr lang="es-AR" altLang="es-AR"/>
              <a:t>Comparaciones</a:t>
            </a:r>
          </a:p>
          <a:p>
            <a:pPr lvl="1">
              <a:buFont typeface="Wingdings" panose="05000000000000000000" pitchFamily="2" charset="2"/>
              <a:buNone/>
            </a:pPr>
            <a:endParaRPr lang="es-AR" altLang="es-AR"/>
          </a:p>
        </p:txBody>
      </p:sp>
      <p:graphicFrame>
        <p:nvGraphicFramePr>
          <p:cNvPr id="903203" name="Group 35"/>
          <p:cNvGraphicFramePr>
            <a:graphicFrameLocks noGrp="1"/>
          </p:cNvGraphicFramePr>
          <p:nvPr/>
        </p:nvGraphicFramePr>
        <p:xfrm>
          <a:off x="2424113" y="3124200"/>
          <a:ext cx="7848600" cy="2897823"/>
        </p:xfrm>
        <a:graphic>
          <a:graphicData uri="http://schemas.openxmlformats.org/drawingml/2006/table">
            <a:tbl>
              <a:tblPr/>
              <a:tblGrid>
                <a:gridCol w="3335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254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EEABEC-E0C1-A54D-865C-1D176FBC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AE1A0-EA5E-AA45-BE52-2A7D2D2B5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 dirty="0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A8B6B8-3847-5144-82D6-1C8D079BF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3</a:t>
            </a:fld>
            <a:endParaRPr lang="es-AR"/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AB5BFC8D-D4DA-8244-B06F-709A856FF45F}"/>
              </a:ext>
            </a:extLst>
          </p:cNvPr>
          <p:cNvSpPr txBox="1"/>
          <p:nvPr/>
        </p:nvSpPr>
        <p:spPr>
          <a:xfrm>
            <a:off x="3841360" y="783575"/>
            <a:ext cx="259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24</a:t>
            </a:r>
          </a:p>
        </p:txBody>
      </p:sp>
      <p:sp>
        <p:nvSpPr>
          <p:cNvPr id="69" name="Título 1">
            <a:extLst>
              <a:ext uri="{FF2B5EF4-FFF2-40B4-BE49-F238E27FC236}">
                <a16:creationId xmlns:a16="http://schemas.microsoft.com/office/drawing/2014/main" id="{0D2EA459-6CDA-144C-9CF3-05A15F3F6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grpSp>
        <p:nvGrpSpPr>
          <p:cNvPr id="68" name="Grupo 67">
            <a:extLst>
              <a:ext uri="{FF2B5EF4-FFF2-40B4-BE49-F238E27FC236}">
                <a16:creationId xmlns:a16="http://schemas.microsoft.com/office/drawing/2014/main" id="{93C18ED6-BE71-1340-A121-1FB50C8C7F9E}"/>
              </a:ext>
            </a:extLst>
          </p:cNvPr>
          <p:cNvGrpSpPr/>
          <p:nvPr/>
        </p:nvGrpSpPr>
        <p:grpSpPr>
          <a:xfrm>
            <a:off x="631986" y="2370011"/>
            <a:ext cx="1918977" cy="441097"/>
            <a:chOff x="1643606" y="3738623"/>
            <a:chExt cx="1828800" cy="392149"/>
          </a:xfrm>
        </p:grpSpPr>
        <p:sp>
          <p:nvSpPr>
            <p:cNvPr id="71" name="Rectángulo 70">
              <a:extLst>
                <a:ext uri="{FF2B5EF4-FFF2-40B4-BE49-F238E27FC236}">
                  <a16:creationId xmlns:a16="http://schemas.microsoft.com/office/drawing/2014/main" id="{BCAF7E8B-98C0-0E4C-A0D1-3E014778009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79B00FE4-3017-D34F-947E-AA56D33A729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FF52A338-9231-C04F-A528-7A8D2FB3D3B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70509D9A-711A-0549-B6D8-1A2F83D7ADB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68CE17CC-CC10-C042-80D1-7178563E0F4A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55C63A1E-9D5B-C54C-A1BC-E7017A357BE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B5A1FDD6-94A6-334A-B0A5-859308AFE64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0DA05A79-6C4F-4E46-A6DF-2B7A4AFBC08A}"/>
              </a:ext>
            </a:extLst>
          </p:cNvPr>
          <p:cNvGrpSpPr/>
          <p:nvPr/>
        </p:nvGrpSpPr>
        <p:grpSpPr>
          <a:xfrm>
            <a:off x="7065001" y="2304417"/>
            <a:ext cx="1766577" cy="431044"/>
            <a:chOff x="1643606" y="3738623"/>
            <a:chExt cx="1828800" cy="392149"/>
          </a:xfrm>
        </p:grpSpPr>
        <p:sp>
          <p:nvSpPr>
            <p:cNvPr id="79" name="Rectángulo 78">
              <a:extLst>
                <a:ext uri="{FF2B5EF4-FFF2-40B4-BE49-F238E27FC236}">
                  <a16:creationId xmlns:a16="http://schemas.microsoft.com/office/drawing/2014/main" id="{9659675E-0961-B940-AE75-FD240A34C45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D4811F3A-6755-2B45-9702-F2071D97557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7B91EBC6-223C-F142-925D-570098FBD51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DB7D3335-B289-A14A-825E-5FDC89C4D2E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5E42962F-11B2-4A47-BF92-BF6753E32AAF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CCF2E463-0C06-6B45-8A86-49C8FB16DB2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B9EF7D6B-6BD8-BB48-A786-46B50D78B708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CuadroTexto 85">
            <a:extLst>
              <a:ext uri="{FF2B5EF4-FFF2-40B4-BE49-F238E27FC236}">
                <a16:creationId xmlns:a16="http://schemas.microsoft.com/office/drawing/2014/main" id="{50BF0468-35A0-9A49-8ED5-525C2903D553}"/>
              </a:ext>
            </a:extLst>
          </p:cNvPr>
          <p:cNvSpPr txBox="1"/>
          <p:nvPr/>
        </p:nvSpPr>
        <p:spPr>
          <a:xfrm>
            <a:off x="6967039" y="2811203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4C4D5D64-55A8-B54D-A62B-4F60A819FD2F}"/>
              </a:ext>
            </a:extLst>
          </p:cNvPr>
          <p:cNvSpPr txBox="1"/>
          <p:nvPr/>
        </p:nvSpPr>
        <p:spPr>
          <a:xfrm>
            <a:off x="916358" y="2378823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6D294EDE-3536-2B4B-B64E-99CAA91B0477}"/>
              </a:ext>
            </a:extLst>
          </p:cNvPr>
          <p:cNvSpPr txBox="1"/>
          <p:nvPr/>
        </p:nvSpPr>
        <p:spPr>
          <a:xfrm>
            <a:off x="1445108" y="2378823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0E8712-2201-A74B-A5F4-59C9CA94434E}"/>
              </a:ext>
            </a:extLst>
          </p:cNvPr>
          <p:cNvSpPr txBox="1"/>
          <p:nvPr/>
        </p:nvSpPr>
        <p:spPr>
          <a:xfrm>
            <a:off x="7213488" y="2326743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66E4075B-54BB-C84D-A007-C89B9B7A850E}"/>
              </a:ext>
            </a:extLst>
          </p:cNvPr>
          <p:cNvSpPr txBox="1"/>
          <p:nvPr/>
        </p:nvSpPr>
        <p:spPr>
          <a:xfrm>
            <a:off x="7823725" y="2363304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grpSp>
        <p:nvGrpSpPr>
          <p:cNvPr id="91" name="Grupo 90">
            <a:extLst>
              <a:ext uri="{FF2B5EF4-FFF2-40B4-BE49-F238E27FC236}">
                <a16:creationId xmlns:a16="http://schemas.microsoft.com/office/drawing/2014/main" id="{5326421D-0795-F943-962C-4F9749F49F3D}"/>
              </a:ext>
            </a:extLst>
          </p:cNvPr>
          <p:cNvGrpSpPr/>
          <p:nvPr/>
        </p:nvGrpSpPr>
        <p:grpSpPr>
          <a:xfrm>
            <a:off x="5103979" y="2339603"/>
            <a:ext cx="1918977" cy="441097"/>
            <a:chOff x="1643606" y="3738623"/>
            <a:chExt cx="1828800" cy="392149"/>
          </a:xfrm>
        </p:grpSpPr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46FDF30A-57F9-6148-AC82-2A53023585E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238FE213-042F-8943-8B93-4EE7883109C8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04DEA28-7939-4A48-B30F-075A9DB53E0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44B599B5-68C2-BD44-9C2C-4CED502D77D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F943E8C6-B883-0441-89E4-72A8C6AB137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F3214ACB-6937-EA48-9042-8AB599D8056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AC7635B6-03D1-6940-B47C-71A93AF64D3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CuadroTexto 98">
            <a:extLst>
              <a:ext uri="{FF2B5EF4-FFF2-40B4-BE49-F238E27FC236}">
                <a16:creationId xmlns:a16="http://schemas.microsoft.com/office/drawing/2014/main" id="{F8122E33-A43A-0B43-85BD-8688E01DCF53}"/>
              </a:ext>
            </a:extLst>
          </p:cNvPr>
          <p:cNvSpPr txBox="1"/>
          <p:nvPr/>
        </p:nvSpPr>
        <p:spPr>
          <a:xfrm>
            <a:off x="3380417" y="1593728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07F93438-87B9-CD46-9515-6CE848E00634}"/>
              </a:ext>
            </a:extLst>
          </p:cNvPr>
          <p:cNvSpPr txBox="1"/>
          <p:nvPr/>
        </p:nvSpPr>
        <p:spPr>
          <a:xfrm>
            <a:off x="5027852" y="279581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01" name="Grupo 100">
            <a:extLst>
              <a:ext uri="{FF2B5EF4-FFF2-40B4-BE49-F238E27FC236}">
                <a16:creationId xmlns:a16="http://schemas.microsoft.com/office/drawing/2014/main" id="{BD0AB82B-81F5-7A45-95B7-71644CF650C6}"/>
              </a:ext>
            </a:extLst>
          </p:cNvPr>
          <p:cNvGrpSpPr/>
          <p:nvPr/>
        </p:nvGrpSpPr>
        <p:grpSpPr>
          <a:xfrm>
            <a:off x="2589212" y="1548150"/>
            <a:ext cx="1828800" cy="392149"/>
            <a:chOff x="1643606" y="3738623"/>
            <a:chExt cx="1828800" cy="392149"/>
          </a:xfrm>
        </p:grpSpPr>
        <p:sp>
          <p:nvSpPr>
            <p:cNvPr id="102" name="Rectángulo 101">
              <a:extLst>
                <a:ext uri="{FF2B5EF4-FFF2-40B4-BE49-F238E27FC236}">
                  <a16:creationId xmlns:a16="http://schemas.microsoft.com/office/drawing/2014/main" id="{45FE52A2-B857-5848-8114-C58D5AC677E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03" name="Conector recto 102">
              <a:extLst>
                <a:ext uri="{FF2B5EF4-FFF2-40B4-BE49-F238E27FC236}">
                  <a16:creationId xmlns:a16="http://schemas.microsoft.com/office/drawing/2014/main" id="{70B4C037-A9B6-244D-86CA-5D1C559C0A85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2A0630C7-2C3B-4245-A815-D7E008C8FAE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6C322FE4-4EDA-3A48-827C-4CD269B5A2C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61D321BF-46FA-7442-BF01-0A7FC2F8A69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9E2130F7-B2DF-C545-A924-DE8426182C97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ector recto 107">
              <a:extLst>
                <a:ext uri="{FF2B5EF4-FFF2-40B4-BE49-F238E27FC236}">
                  <a16:creationId xmlns:a16="http://schemas.microsoft.com/office/drawing/2014/main" id="{1191E99F-CFC9-DB4E-A8F7-669B3060DF4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6209375B-25A0-E244-B67D-5156252ECCEA}"/>
              </a:ext>
            </a:extLst>
          </p:cNvPr>
          <p:cNvSpPr txBox="1"/>
          <p:nvPr/>
        </p:nvSpPr>
        <p:spPr>
          <a:xfrm>
            <a:off x="4654193" y="1629912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5F8EED32-9D12-F44C-8FC1-9FE6E22B80D5}"/>
              </a:ext>
            </a:extLst>
          </p:cNvPr>
          <p:cNvSpPr txBox="1"/>
          <p:nvPr/>
        </p:nvSpPr>
        <p:spPr>
          <a:xfrm>
            <a:off x="3485647" y="2427042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DD1CBAB9-4200-9547-A6A0-2797335031A5}"/>
              </a:ext>
            </a:extLst>
          </p:cNvPr>
          <p:cNvSpPr txBox="1"/>
          <p:nvPr/>
        </p:nvSpPr>
        <p:spPr>
          <a:xfrm>
            <a:off x="3827063" y="1568899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cxnSp>
        <p:nvCxnSpPr>
          <p:cNvPr id="112" name="Conector recto de flecha 111">
            <a:extLst>
              <a:ext uri="{FF2B5EF4-FFF2-40B4-BE49-F238E27FC236}">
                <a16:creationId xmlns:a16="http://schemas.microsoft.com/office/drawing/2014/main" id="{9689A6CE-9C2E-0E43-B5D0-7818B7EB1238}"/>
              </a:ext>
            </a:extLst>
          </p:cNvPr>
          <p:cNvCxnSpPr>
            <a:cxnSpLocks/>
          </p:cNvCxnSpPr>
          <p:nvPr/>
        </p:nvCxnSpPr>
        <p:spPr>
          <a:xfrm>
            <a:off x="3865262" y="1791850"/>
            <a:ext cx="1485019" cy="511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de flecha 112">
            <a:extLst>
              <a:ext uri="{FF2B5EF4-FFF2-40B4-BE49-F238E27FC236}">
                <a16:creationId xmlns:a16="http://schemas.microsoft.com/office/drawing/2014/main" id="{C21FEBC2-5A72-114E-BDEA-BD3184837600}"/>
              </a:ext>
            </a:extLst>
          </p:cNvPr>
          <p:cNvCxnSpPr/>
          <p:nvPr/>
        </p:nvCxnSpPr>
        <p:spPr>
          <a:xfrm flipH="1">
            <a:off x="2183497" y="1836515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de flecha 113">
            <a:extLst>
              <a:ext uri="{FF2B5EF4-FFF2-40B4-BE49-F238E27FC236}">
                <a16:creationId xmlns:a16="http://schemas.microsoft.com/office/drawing/2014/main" id="{486E36B7-CF0C-0740-A519-0037D77773DE}"/>
              </a:ext>
            </a:extLst>
          </p:cNvPr>
          <p:cNvCxnSpPr>
            <a:cxnSpLocks/>
          </p:cNvCxnSpPr>
          <p:nvPr/>
        </p:nvCxnSpPr>
        <p:spPr>
          <a:xfrm>
            <a:off x="4330180" y="1791489"/>
            <a:ext cx="3227494" cy="578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CuadroTexto 114">
            <a:extLst>
              <a:ext uri="{FF2B5EF4-FFF2-40B4-BE49-F238E27FC236}">
                <a16:creationId xmlns:a16="http://schemas.microsoft.com/office/drawing/2014/main" id="{38AE629D-E03E-0F48-82AD-C988E1984F68}"/>
              </a:ext>
            </a:extLst>
          </p:cNvPr>
          <p:cNvSpPr txBox="1"/>
          <p:nvPr/>
        </p:nvSpPr>
        <p:spPr>
          <a:xfrm>
            <a:off x="5264881" y="239068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0016D881-3F6F-544B-AFA3-A5D2219A00AB}"/>
              </a:ext>
            </a:extLst>
          </p:cNvPr>
          <p:cNvSpPr txBox="1"/>
          <p:nvPr/>
        </p:nvSpPr>
        <p:spPr>
          <a:xfrm>
            <a:off x="5913442" y="242210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57</a:t>
            </a:r>
          </a:p>
        </p:txBody>
      </p:sp>
      <p:graphicFrame>
        <p:nvGraphicFramePr>
          <p:cNvPr id="117" name="Tabla 116">
            <a:extLst>
              <a:ext uri="{FF2B5EF4-FFF2-40B4-BE49-F238E27FC236}">
                <a16:creationId xmlns:a16="http://schemas.microsoft.com/office/drawing/2014/main" id="{00C0A7F7-6F72-D84E-986C-44507C194D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490003"/>
              </p:ext>
            </p:extLst>
          </p:nvPr>
        </p:nvGraphicFramePr>
        <p:xfrm>
          <a:off x="2994418" y="3450888"/>
          <a:ext cx="6495507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723">
                  <a:extLst>
                    <a:ext uri="{9D8B030D-6E8A-4147-A177-3AD203B41FA5}">
                      <a16:colId xmlns:a16="http://schemas.microsoft.com/office/drawing/2014/main" val="94352028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315900066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72133582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659928350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2241154577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51628341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42770063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996367028"/>
                    </a:ext>
                  </a:extLst>
                </a:gridCol>
                <a:gridCol w="721723">
                  <a:extLst>
                    <a:ext uri="{9D8B030D-6E8A-4147-A177-3AD203B41FA5}">
                      <a16:colId xmlns:a16="http://schemas.microsoft.com/office/drawing/2014/main" val="1691820926"/>
                    </a:ext>
                  </a:extLst>
                </a:gridCol>
              </a:tblGrid>
              <a:tr h="0">
                <a:tc gridSpan="9">
                  <a:txBody>
                    <a:bodyPr/>
                    <a:lstStyle/>
                    <a:p>
                      <a:pPr algn="ctr"/>
                      <a:r>
                        <a:rPr lang="es-AR" dirty="0"/>
                        <a:t>Raiz = </a:t>
                      </a:r>
                      <a:r>
                        <a:rPr lang="es-AR" dirty="0">
                          <a:solidFill>
                            <a:schemeClr val="accent1">
                              <a:lumMod val="75000"/>
                            </a:schemeClr>
                          </a:solidFill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74350999"/>
                  </a:ext>
                </a:extLst>
              </a:tr>
              <a:tr h="24883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punteros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clave (datos)</a:t>
                      </a:r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 hMerge="1">
                  <a:txBody>
                    <a:bodyPr/>
                    <a:lstStyle/>
                    <a:p>
                      <a:endParaRPr lang="es-AR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#reg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0848970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0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4229370830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1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75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88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1679604694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2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49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60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3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963114053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3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57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57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2832970701"/>
                  </a:ext>
                </a:extLst>
              </a:tr>
              <a:tr h="207361">
                <a:tc>
                  <a:txBody>
                    <a:bodyPr/>
                    <a:lstStyle/>
                    <a:p>
                      <a:r>
                        <a:rPr lang="es-AR" sz="1100" dirty="0"/>
                        <a:t>Nodo 4</a:t>
                      </a:r>
                    </a:p>
                  </a:txBody>
                  <a:tcPr marL="100584" marR="100584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-1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24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/>
                        <a:t>43</a:t>
                      </a:r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endParaRPr lang="es-AR" sz="1400" dirty="0"/>
                    </a:p>
                  </a:txBody>
                  <a:tcPr marL="100584" marR="100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AR" sz="1400" dirty="0">
                          <a:highlight>
                            <a:srgbClr val="00FF00"/>
                          </a:highlight>
                        </a:rPr>
                        <a:t>2</a:t>
                      </a:r>
                    </a:p>
                  </a:txBody>
                  <a:tcPr marL="100584" marR="100584"/>
                </a:tc>
                <a:extLst>
                  <a:ext uri="{0D108BD9-81ED-4DB2-BD59-A6C34878D82A}">
                    <a16:rowId xmlns:a16="http://schemas.microsoft.com/office/drawing/2014/main" val="3913999966"/>
                  </a:ext>
                </a:extLst>
              </a:tr>
            </a:tbl>
          </a:graphicData>
        </a:graphic>
      </p:graphicFrame>
      <p:sp>
        <p:nvSpPr>
          <p:cNvPr id="118" name="CuadroTexto 117">
            <a:extLst>
              <a:ext uri="{FF2B5EF4-FFF2-40B4-BE49-F238E27FC236}">
                <a16:creationId xmlns:a16="http://schemas.microsoft.com/office/drawing/2014/main" id="{D755F5DE-B192-5B40-9862-40FAE0E6899A}"/>
              </a:ext>
            </a:extLst>
          </p:cNvPr>
          <p:cNvSpPr txBox="1"/>
          <p:nvPr/>
        </p:nvSpPr>
        <p:spPr>
          <a:xfrm>
            <a:off x="2785949" y="157483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20" name="CuadroTexto 119">
            <a:extLst>
              <a:ext uri="{FF2B5EF4-FFF2-40B4-BE49-F238E27FC236}">
                <a16:creationId xmlns:a16="http://schemas.microsoft.com/office/drawing/2014/main" id="{5A510F47-DCBB-8B45-8A24-0E968D2657FA}"/>
              </a:ext>
            </a:extLst>
          </p:cNvPr>
          <p:cNvSpPr txBox="1"/>
          <p:nvPr/>
        </p:nvSpPr>
        <p:spPr>
          <a:xfrm>
            <a:off x="726853" y="2841869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223" name="CuadroTexto 222">
            <a:extLst>
              <a:ext uri="{FF2B5EF4-FFF2-40B4-BE49-F238E27FC236}">
                <a16:creationId xmlns:a16="http://schemas.microsoft.com/office/drawing/2014/main" id="{C937387D-DE91-D444-A3A2-13EE810B20F3}"/>
              </a:ext>
            </a:extLst>
          </p:cNvPr>
          <p:cNvSpPr txBox="1"/>
          <p:nvPr/>
        </p:nvSpPr>
        <p:spPr>
          <a:xfrm>
            <a:off x="8349917" y="1768411"/>
            <a:ext cx="345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2 15 </a:t>
            </a:r>
            <a:r>
              <a:rPr lang="es-AR" dirty="0">
                <a:highlight>
                  <a:srgbClr val="FF0000"/>
                </a:highlight>
              </a:rPr>
              <a:t>20</a:t>
            </a:r>
            <a:r>
              <a:rPr lang="es-AR" dirty="0">
                <a:highlight>
                  <a:srgbClr val="FFFF00"/>
                </a:highlight>
              </a:rPr>
              <a:t> 24 43</a:t>
            </a:r>
            <a:r>
              <a:rPr lang="es-AR" dirty="0">
                <a:highlight>
                  <a:srgbClr val="FF0000"/>
                </a:highlight>
              </a:rPr>
              <a:t> 49 </a:t>
            </a:r>
            <a:r>
              <a:rPr lang="es-AR" dirty="0">
                <a:highlight>
                  <a:srgbClr val="00FFFF"/>
                </a:highlight>
              </a:rPr>
              <a:t>53 57</a:t>
            </a:r>
          </a:p>
        </p:txBody>
      </p:sp>
      <p:sp>
        <p:nvSpPr>
          <p:cNvPr id="226" name="CuadroTexto 225">
            <a:extLst>
              <a:ext uri="{FF2B5EF4-FFF2-40B4-BE49-F238E27FC236}">
                <a16:creationId xmlns:a16="http://schemas.microsoft.com/office/drawing/2014/main" id="{38C242FE-B17D-1646-AAB9-572F92ADCB84}"/>
              </a:ext>
            </a:extLst>
          </p:cNvPr>
          <p:cNvSpPr txBox="1"/>
          <p:nvPr/>
        </p:nvSpPr>
        <p:spPr>
          <a:xfrm>
            <a:off x="8270574" y="235003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88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A5516AC7-3624-5F4E-89E2-4D6B74812A68}"/>
              </a:ext>
            </a:extLst>
          </p:cNvPr>
          <p:cNvCxnSpPr>
            <a:cxnSpLocks/>
          </p:cNvCxnSpPr>
          <p:nvPr/>
        </p:nvCxnSpPr>
        <p:spPr>
          <a:xfrm>
            <a:off x="3264833" y="1799866"/>
            <a:ext cx="19026" cy="534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upo 65">
            <a:extLst>
              <a:ext uri="{FF2B5EF4-FFF2-40B4-BE49-F238E27FC236}">
                <a16:creationId xmlns:a16="http://schemas.microsoft.com/office/drawing/2014/main" id="{A4C6E6AF-DED0-F945-A018-B96FDFC426ED}"/>
              </a:ext>
            </a:extLst>
          </p:cNvPr>
          <p:cNvGrpSpPr/>
          <p:nvPr/>
        </p:nvGrpSpPr>
        <p:grpSpPr>
          <a:xfrm>
            <a:off x="2769912" y="2349656"/>
            <a:ext cx="1766577" cy="431044"/>
            <a:chOff x="1643606" y="3738623"/>
            <a:chExt cx="1828800" cy="392149"/>
          </a:xfrm>
        </p:grpSpPr>
        <p:sp>
          <p:nvSpPr>
            <p:cNvPr id="67" name="Rectángulo 66">
              <a:extLst>
                <a:ext uri="{FF2B5EF4-FFF2-40B4-BE49-F238E27FC236}">
                  <a16:creationId xmlns:a16="http://schemas.microsoft.com/office/drawing/2014/main" id="{B47A0754-8342-E44E-BF11-00341DCC6BD0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9D8A4B00-A40B-984F-A393-1B1B7ED7D0D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cto 118">
              <a:extLst>
                <a:ext uri="{FF2B5EF4-FFF2-40B4-BE49-F238E27FC236}">
                  <a16:creationId xmlns:a16="http://schemas.microsoft.com/office/drawing/2014/main" id="{B07DC79B-F307-C948-A26E-DC007F0266EE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ector recto 120">
              <a:extLst>
                <a:ext uri="{FF2B5EF4-FFF2-40B4-BE49-F238E27FC236}">
                  <a16:creationId xmlns:a16="http://schemas.microsoft.com/office/drawing/2014/main" id="{18C24982-4315-1B4C-A431-8CBC1891A50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ector recto 121">
              <a:extLst>
                <a:ext uri="{FF2B5EF4-FFF2-40B4-BE49-F238E27FC236}">
                  <a16:creationId xmlns:a16="http://schemas.microsoft.com/office/drawing/2014/main" id="{6252DA3E-6E09-7E44-8128-2E8C18284B1C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>
              <a:extLst>
                <a:ext uri="{FF2B5EF4-FFF2-40B4-BE49-F238E27FC236}">
                  <a16:creationId xmlns:a16="http://schemas.microsoft.com/office/drawing/2014/main" id="{C5CD0196-F9DA-9A4E-A359-44D099ED581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>
              <a:extLst>
                <a:ext uri="{FF2B5EF4-FFF2-40B4-BE49-F238E27FC236}">
                  <a16:creationId xmlns:a16="http://schemas.microsoft.com/office/drawing/2014/main" id="{F5400EF6-4003-E245-99F7-8779BD31746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CuadroTexto 124">
            <a:extLst>
              <a:ext uri="{FF2B5EF4-FFF2-40B4-BE49-F238E27FC236}">
                <a16:creationId xmlns:a16="http://schemas.microsoft.com/office/drawing/2014/main" id="{F1816C38-DC34-F941-B99F-854290DA892A}"/>
              </a:ext>
            </a:extLst>
          </p:cNvPr>
          <p:cNvSpPr txBox="1"/>
          <p:nvPr/>
        </p:nvSpPr>
        <p:spPr>
          <a:xfrm>
            <a:off x="2671950" y="2856442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51650A86-F75E-7841-A2A7-13EA8F227B20}"/>
              </a:ext>
            </a:extLst>
          </p:cNvPr>
          <p:cNvSpPr txBox="1"/>
          <p:nvPr/>
        </p:nvSpPr>
        <p:spPr>
          <a:xfrm>
            <a:off x="2934561" y="241310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24</a:t>
            </a:r>
          </a:p>
        </p:txBody>
      </p:sp>
      <p:pic>
        <p:nvPicPr>
          <p:cNvPr id="10" name="c6_59" descr="c6_59">
            <a:hlinkClick r:id="" action="ppaction://media"/>
            <a:extLst>
              <a:ext uri="{FF2B5EF4-FFF2-40B4-BE49-F238E27FC236}">
                <a16:creationId xmlns:a16="http://schemas.microsoft.com/office/drawing/2014/main" id="{ECDF1E6A-C34F-BA4A-89E4-4D1ED5BC60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14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41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3F9826-0782-E34E-8535-325BBF3F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342C53-02BC-3749-A644-1837EED6C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593E20-5E97-7643-A20B-34BDB519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4</a:t>
            </a:fld>
            <a:endParaRPr lang="es-AR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22979F66-DB86-C242-A84D-90CADB72CFD3}"/>
              </a:ext>
            </a:extLst>
          </p:cNvPr>
          <p:cNvGrpSpPr/>
          <p:nvPr/>
        </p:nvGrpSpPr>
        <p:grpSpPr>
          <a:xfrm>
            <a:off x="3637789" y="1909115"/>
            <a:ext cx="1828800" cy="392149"/>
            <a:chOff x="1643606" y="3738623"/>
            <a:chExt cx="1828800" cy="392149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617019F2-13A5-5941-9BEC-633F6F251B23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029D8741-E175-7C4E-8343-22FC41264C4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DB4AAD35-512B-7840-9E28-36D13B0828C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37E83877-C958-484C-9A8B-DED95D73DA94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39A40CE3-4726-1B40-A6E0-F7EA6101499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F62F55BA-A79B-F34B-94A9-EBE378A40CF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7D3C9D3E-AC30-A941-991F-1E3893D4333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1594671-3029-DD45-9783-7F4F98360A15}"/>
              </a:ext>
            </a:extLst>
          </p:cNvPr>
          <p:cNvGrpSpPr/>
          <p:nvPr/>
        </p:nvGrpSpPr>
        <p:grpSpPr>
          <a:xfrm>
            <a:off x="6100282" y="1896604"/>
            <a:ext cx="1828800" cy="392149"/>
            <a:chOff x="1643606" y="3738623"/>
            <a:chExt cx="1828800" cy="392149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68A839E6-2CFD-A141-8305-E127448A529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C9AE4D56-553F-2145-A869-FA327D74BA5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3E836E89-0235-874E-B6AC-09D54528836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189A9DF7-D67F-DF40-A19A-6074FA2B4154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695ED9F0-A65C-9749-8BAB-948435B02524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69E278CF-A742-6B49-A677-AE9EE6675F2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3C6C8200-341C-3E41-B20A-D863243DF780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EDE62312-D029-9841-A54C-90D10FD84124}"/>
              </a:ext>
            </a:extLst>
          </p:cNvPr>
          <p:cNvSpPr txBox="1"/>
          <p:nvPr/>
        </p:nvSpPr>
        <p:spPr>
          <a:xfrm>
            <a:off x="6055912" y="2364530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D9B59A17-E392-9949-B04E-E17838AEB4B6}"/>
              </a:ext>
            </a:extLst>
          </p:cNvPr>
          <p:cNvSpPr txBox="1"/>
          <p:nvPr/>
        </p:nvSpPr>
        <p:spPr>
          <a:xfrm>
            <a:off x="3531947" y="2319089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3E4D6942-353D-A14B-B96E-BB5C14B26924}"/>
              </a:ext>
            </a:extLst>
          </p:cNvPr>
          <p:cNvSpPr txBox="1"/>
          <p:nvPr/>
        </p:nvSpPr>
        <p:spPr>
          <a:xfrm>
            <a:off x="3922161" y="1917927"/>
            <a:ext cx="180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8AF7E83D-C786-6042-8A4B-480E9113F39E}"/>
              </a:ext>
            </a:extLst>
          </p:cNvPr>
          <p:cNvSpPr txBox="1"/>
          <p:nvPr/>
        </p:nvSpPr>
        <p:spPr>
          <a:xfrm>
            <a:off x="4450911" y="191792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43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361DAE2-74A5-9647-BF6A-A4A3A2636068}"/>
              </a:ext>
            </a:extLst>
          </p:cNvPr>
          <p:cNvSpPr txBox="1"/>
          <p:nvPr/>
        </p:nvSpPr>
        <p:spPr>
          <a:xfrm>
            <a:off x="6880264" y="191792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80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0F93B452-12EE-FD48-A65E-42E87E401412}"/>
              </a:ext>
            </a:extLst>
          </p:cNvPr>
          <p:cNvGrpSpPr/>
          <p:nvPr/>
        </p:nvGrpSpPr>
        <p:grpSpPr>
          <a:xfrm>
            <a:off x="4895569" y="1152907"/>
            <a:ext cx="1828800" cy="392149"/>
            <a:chOff x="1643606" y="3738623"/>
            <a:chExt cx="1828800" cy="392149"/>
          </a:xfrm>
        </p:grpSpPr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D803AF53-023E-B143-A39D-060807C5D5C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21A82B1D-704F-804A-894B-B64E93DB1AF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B55048D9-DFC8-AB4F-B007-162754416FA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B0CCA5E4-4024-6645-9BA0-BF206E07D428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2166C6B7-5867-7F49-A9EE-B33B3280E70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4714EA16-F30F-9244-924A-C38A6B581EB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5DDF1720-1317-6D43-A3C4-C95E7F1EBF54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22A5537-7B03-CD44-B305-044DAB639E3A}"/>
              </a:ext>
            </a:extLst>
          </p:cNvPr>
          <p:cNvSpPr txBox="1"/>
          <p:nvPr/>
        </p:nvSpPr>
        <p:spPr>
          <a:xfrm>
            <a:off x="6941324" y="1199337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413590FC-1CE8-6B4F-9644-DBA473BEA50B}"/>
              </a:ext>
            </a:extLst>
          </p:cNvPr>
          <p:cNvSpPr txBox="1"/>
          <p:nvPr/>
        </p:nvSpPr>
        <p:spPr>
          <a:xfrm>
            <a:off x="5081934" y="117572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C27A8A34-3B44-B642-BC12-D87654697E5D}"/>
              </a:ext>
            </a:extLst>
          </p:cNvPr>
          <p:cNvCxnSpPr>
            <a:stCxn id="29" idx="1"/>
          </p:cNvCxnSpPr>
          <p:nvPr/>
        </p:nvCxnSpPr>
        <p:spPr>
          <a:xfrm flipH="1">
            <a:off x="4401717" y="1348982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71FE5AD7-187A-A444-A7CF-8C4B3F5DB6A0}"/>
              </a:ext>
            </a:extLst>
          </p:cNvPr>
          <p:cNvCxnSpPr>
            <a:cxnSpLocks/>
          </p:cNvCxnSpPr>
          <p:nvPr/>
        </p:nvCxnSpPr>
        <p:spPr>
          <a:xfrm>
            <a:off x="5615677" y="1315500"/>
            <a:ext cx="762383" cy="549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2881FE70-F116-AF45-9565-E3C16D62B799}"/>
              </a:ext>
            </a:extLst>
          </p:cNvPr>
          <p:cNvSpPr txBox="1"/>
          <p:nvPr/>
        </p:nvSpPr>
        <p:spPr>
          <a:xfrm>
            <a:off x="6257471" y="190911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75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667BED1B-3497-3647-A73E-B4BD0A7FADF5}"/>
              </a:ext>
            </a:extLst>
          </p:cNvPr>
          <p:cNvSpPr txBox="1"/>
          <p:nvPr/>
        </p:nvSpPr>
        <p:spPr>
          <a:xfrm>
            <a:off x="7392017" y="190911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88</a:t>
            </a:r>
          </a:p>
        </p:txBody>
      </p:sp>
      <p:sp>
        <p:nvSpPr>
          <p:cNvPr id="42" name="Título 1">
            <a:extLst>
              <a:ext uri="{FF2B5EF4-FFF2-40B4-BE49-F238E27FC236}">
                <a16:creationId xmlns:a16="http://schemas.microsoft.com/office/drawing/2014/main" id="{51DE0571-C6B7-D646-B9D7-6DE4F661F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7AB1F24E-D5CC-5640-A784-81D5A8A0332A}"/>
              </a:ext>
            </a:extLst>
          </p:cNvPr>
          <p:cNvSpPr txBox="1"/>
          <p:nvPr/>
        </p:nvSpPr>
        <p:spPr>
          <a:xfrm>
            <a:off x="4941869" y="2976282"/>
            <a:ext cx="330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Llega 78</a:t>
            </a:r>
          </a:p>
        </p:txBody>
      </p:sp>
      <p:grpSp>
        <p:nvGrpSpPr>
          <p:cNvPr id="44" name="Grupo 43">
            <a:extLst>
              <a:ext uri="{FF2B5EF4-FFF2-40B4-BE49-F238E27FC236}">
                <a16:creationId xmlns:a16="http://schemas.microsoft.com/office/drawing/2014/main" id="{2213CF4A-3EC7-5F45-83C5-B7715AEFDB83}"/>
              </a:ext>
            </a:extLst>
          </p:cNvPr>
          <p:cNvGrpSpPr/>
          <p:nvPr/>
        </p:nvGrpSpPr>
        <p:grpSpPr>
          <a:xfrm>
            <a:off x="3291480" y="4465953"/>
            <a:ext cx="1828800" cy="392149"/>
            <a:chOff x="1643606" y="3738623"/>
            <a:chExt cx="1828800" cy="392149"/>
          </a:xfrm>
        </p:grpSpPr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B9D373FD-33CA-C645-99DB-9A96D4A0431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B404B0B6-A7F7-F846-B1EC-69AFC844BC7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7B997E40-BC83-F84E-B53B-3AF2F96E4FF6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ector recto 47">
              <a:extLst>
                <a:ext uri="{FF2B5EF4-FFF2-40B4-BE49-F238E27FC236}">
                  <a16:creationId xmlns:a16="http://schemas.microsoft.com/office/drawing/2014/main" id="{74C8A949-3013-9C4B-BDB1-C07B5A1E450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ctor recto 48">
              <a:extLst>
                <a:ext uri="{FF2B5EF4-FFF2-40B4-BE49-F238E27FC236}">
                  <a16:creationId xmlns:a16="http://schemas.microsoft.com/office/drawing/2014/main" id="{1E497891-FFA5-D14B-8B73-FF04537ECB1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ector recto 49">
              <a:extLst>
                <a:ext uri="{FF2B5EF4-FFF2-40B4-BE49-F238E27FC236}">
                  <a16:creationId xmlns:a16="http://schemas.microsoft.com/office/drawing/2014/main" id="{24743D39-2212-0E42-9B19-800928B0D5A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20E2D145-25BF-9341-A348-854C457B691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upo 51">
            <a:extLst>
              <a:ext uri="{FF2B5EF4-FFF2-40B4-BE49-F238E27FC236}">
                <a16:creationId xmlns:a16="http://schemas.microsoft.com/office/drawing/2014/main" id="{5B748B83-4D8B-874B-AB68-5BCD3C6DFDEA}"/>
              </a:ext>
            </a:extLst>
          </p:cNvPr>
          <p:cNvGrpSpPr/>
          <p:nvPr/>
        </p:nvGrpSpPr>
        <p:grpSpPr>
          <a:xfrm>
            <a:off x="5753973" y="4453442"/>
            <a:ext cx="1828800" cy="392149"/>
            <a:chOff x="1643606" y="3738623"/>
            <a:chExt cx="1828800" cy="392149"/>
          </a:xfrm>
        </p:grpSpPr>
        <p:sp>
          <p:nvSpPr>
            <p:cNvPr id="53" name="Rectángulo 52">
              <a:extLst>
                <a:ext uri="{FF2B5EF4-FFF2-40B4-BE49-F238E27FC236}">
                  <a16:creationId xmlns:a16="http://schemas.microsoft.com/office/drawing/2014/main" id="{6B3A804E-3640-0942-950C-5EE5FC7887D0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9A9DF677-C0F4-3A44-A454-0020CC59504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644673B4-F446-D94A-8504-6B2A372991F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0CC5D82F-CBE7-2D4C-874D-38302C1F0D93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3F23011D-B32E-C443-AF4E-0C2279592920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FF90AA5C-48A9-0141-A8A6-C110849AFC0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70C43DB8-888D-9B4C-B180-7DC03B7F2400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CuadroTexto 59">
            <a:extLst>
              <a:ext uri="{FF2B5EF4-FFF2-40B4-BE49-F238E27FC236}">
                <a16:creationId xmlns:a16="http://schemas.microsoft.com/office/drawing/2014/main" id="{D5491D2E-30F9-4248-BC60-E053CF89A838}"/>
              </a:ext>
            </a:extLst>
          </p:cNvPr>
          <p:cNvSpPr txBox="1"/>
          <p:nvPr/>
        </p:nvSpPr>
        <p:spPr>
          <a:xfrm>
            <a:off x="5709603" y="4921368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E5CDA16C-E9CA-2A45-941C-A48B2D5888DC}"/>
              </a:ext>
            </a:extLst>
          </p:cNvPr>
          <p:cNvSpPr txBox="1"/>
          <p:nvPr/>
        </p:nvSpPr>
        <p:spPr>
          <a:xfrm>
            <a:off x="3185638" y="4875927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0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8BE2C56F-CE58-0145-96C4-C9FD7E3DE3B2}"/>
              </a:ext>
            </a:extLst>
          </p:cNvPr>
          <p:cNvSpPr txBox="1"/>
          <p:nvPr/>
        </p:nvSpPr>
        <p:spPr>
          <a:xfrm>
            <a:off x="3575852" y="4474765"/>
            <a:ext cx="180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2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3C99C921-C645-1447-BEFB-C5591A436C3C}"/>
              </a:ext>
            </a:extLst>
          </p:cNvPr>
          <p:cNvSpPr txBox="1"/>
          <p:nvPr/>
        </p:nvSpPr>
        <p:spPr>
          <a:xfrm>
            <a:off x="4104602" y="447476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43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FDFB97A8-7826-B34C-A23D-053C2579E739}"/>
              </a:ext>
            </a:extLst>
          </p:cNvPr>
          <p:cNvSpPr txBox="1"/>
          <p:nvPr/>
        </p:nvSpPr>
        <p:spPr>
          <a:xfrm>
            <a:off x="6533955" y="447476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80</a:t>
            </a:r>
          </a:p>
        </p:txBody>
      </p:sp>
      <p:grpSp>
        <p:nvGrpSpPr>
          <p:cNvPr id="65" name="Grupo 64">
            <a:extLst>
              <a:ext uri="{FF2B5EF4-FFF2-40B4-BE49-F238E27FC236}">
                <a16:creationId xmlns:a16="http://schemas.microsoft.com/office/drawing/2014/main" id="{5F911391-0F10-FF4C-80DE-721515AC231D}"/>
              </a:ext>
            </a:extLst>
          </p:cNvPr>
          <p:cNvGrpSpPr/>
          <p:nvPr/>
        </p:nvGrpSpPr>
        <p:grpSpPr>
          <a:xfrm>
            <a:off x="4549260" y="3709745"/>
            <a:ext cx="1828800" cy="392149"/>
            <a:chOff x="1643606" y="3738623"/>
            <a:chExt cx="1828800" cy="392149"/>
          </a:xfrm>
        </p:grpSpPr>
        <p:sp>
          <p:nvSpPr>
            <p:cNvPr id="66" name="Rectángulo 65">
              <a:extLst>
                <a:ext uri="{FF2B5EF4-FFF2-40B4-BE49-F238E27FC236}">
                  <a16:creationId xmlns:a16="http://schemas.microsoft.com/office/drawing/2014/main" id="{C6C32DD5-662D-A249-B8DB-C470E673E3E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475A292A-093E-2E4F-B338-2F9E4673C74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8B374516-2994-884C-AAD9-71C6A132546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BD7434FB-3FB8-7B43-BF86-B11F7C8E9576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CEB0D1D3-68D0-704E-B070-DFC6D86C1CF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3DE7AFAE-82C7-9A41-BC17-7883C4AC8BC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F33BA3EA-DAF2-AB4C-B41C-D5B644975E3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CuadroTexto 72">
            <a:extLst>
              <a:ext uri="{FF2B5EF4-FFF2-40B4-BE49-F238E27FC236}">
                <a16:creationId xmlns:a16="http://schemas.microsoft.com/office/drawing/2014/main" id="{7FBC83A5-6C62-9541-A8F6-1E618EE03A5E}"/>
              </a:ext>
            </a:extLst>
          </p:cNvPr>
          <p:cNvSpPr txBox="1"/>
          <p:nvPr/>
        </p:nvSpPr>
        <p:spPr>
          <a:xfrm>
            <a:off x="6595015" y="3756175"/>
            <a:ext cx="130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Nodo 2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8841DD61-12C2-584E-B8DD-91367DE68D18}"/>
              </a:ext>
            </a:extLst>
          </p:cNvPr>
          <p:cNvSpPr txBox="1"/>
          <p:nvPr/>
        </p:nvSpPr>
        <p:spPr>
          <a:xfrm>
            <a:off x="4591046" y="446839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D446E4A0-3B60-7F4C-BE19-8280FC49F79B}"/>
              </a:ext>
            </a:extLst>
          </p:cNvPr>
          <p:cNvCxnSpPr>
            <a:stCxn id="66" idx="1"/>
          </p:cNvCxnSpPr>
          <p:nvPr/>
        </p:nvCxnSpPr>
        <p:spPr>
          <a:xfrm flipH="1">
            <a:off x="4055408" y="3905820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de flecha 75">
            <a:extLst>
              <a:ext uri="{FF2B5EF4-FFF2-40B4-BE49-F238E27FC236}">
                <a16:creationId xmlns:a16="http://schemas.microsoft.com/office/drawing/2014/main" id="{895C4424-4D70-A341-96C4-69A3167E5C50}"/>
              </a:ext>
            </a:extLst>
          </p:cNvPr>
          <p:cNvCxnSpPr>
            <a:cxnSpLocks/>
          </p:cNvCxnSpPr>
          <p:nvPr/>
        </p:nvCxnSpPr>
        <p:spPr>
          <a:xfrm>
            <a:off x="5269368" y="3872338"/>
            <a:ext cx="762383" cy="5492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CuadroTexto 76">
            <a:extLst>
              <a:ext uri="{FF2B5EF4-FFF2-40B4-BE49-F238E27FC236}">
                <a16:creationId xmlns:a16="http://schemas.microsoft.com/office/drawing/2014/main" id="{5ED82737-CE03-0E47-AEA3-584F8FBC55BA}"/>
              </a:ext>
            </a:extLst>
          </p:cNvPr>
          <p:cNvSpPr txBox="1"/>
          <p:nvPr/>
        </p:nvSpPr>
        <p:spPr>
          <a:xfrm>
            <a:off x="5911162" y="446595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78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7AC74B25-15FB-FB47-B82F-62517FBA4D02}"/>
              </a:ext>
            </a:extLst>
          </p:cNvPr>
          <p:cNvSpPr txBox="1"/>
          <p:nvPr/>
        </p:nvSpPr>
        <p:spPr>
          <a:xfrm>
            <a:off x="7045708" y="446595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88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C979B49C-A80B-1B4F-9B78-4D026540C1AC}"/>
              </a:ext>
            </a:extLst>
          </p:cNvPr>
          <p:cNvSpPr txBox="1"/>
          <p:nvPr/>
        </p:nvSpPr>
        <p:spPr>
          <a:xfrm>
            <a:off x="4759948" y="372115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75</a:t>
            </a:r>
          </a:p>
        </p:txBody>
      </p:sp>
      <p:pic>
        <p:nvPicPr>
          <p:cNvPr id="80" name="c6_60" descr="c6_60">
            <a:hlinkClick r:id="" action="ppaction://media"/>
            <a:extLst>
              <a:ext uri="{FF2B5EF4-FFF2-40B4-BE49-F238E27FC236}">
                <a16:creationId xmlns:a16="http://schemas.microsoft.com/office/drawing/2014/main" id="{C5DD4DAC-A068-FF4A-B60A-F33F259A7A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18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92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C48C63-E53E-BB41-B11A-642B69705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2918DA-6972-594F-91E6-3FA7439B0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10A11F-7BB7-2A40-83FD-AF8EA1253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73993AE8-369E-1043-BE7F-68E9FBB93709}"/>
              </a:ext>
            </a:extLst>
          </p:cNvPr>
          <p:cNvSpPr txBox="1">
            <a:spLocks/>
          </p:cNvSpPr>
          <p:nvPr/>
        </p:nvSpPr>
        <p:spPr bwMode="gray">
          <a:xfrm>
            <a:off x="3543953" y="186824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5</a:t>
            </a:fld>
            <a:endParaRPr lang="es-AR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7D933BB-3F09-D64C-851C-8E7E7DD3D04B}"/>
              </a:ext>
            </a:extLst>
          </p:cNvPr>
          <p:cNvSpPr txBox="1"/>
          <p:nvPr/>
        </p:nvSpPr>
        <p:spPr>
          <a:xfrm>
            <a:off x="4676467" y="680908"/>
            <a:ext cx="4971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55  politica de derecha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089EF86F-66B0-5648-B788-7018875C2349}"/>
              </a:ext>
            </a:extLst>
          </p:cNvPr>
          <p:cNvGrpSpPr/>
          <p:nvPr/>
        </p:nvGrpSpPr>
        <p:grpSpPr>
          <a:xfrm>
            <a:off x="3224374" y="1986976"/>
            <a:ext cx="1918977" cy="441097"/>
            <a:chOff x="1643606" y="3738623"/>
            <a:chExt cx="1828800" cy="392149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A4C524F9-FBC2-1C4D-A236-1F3E24F1CF5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3B209EFA-66BA-BF43-964C-BBFEA66B83F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D421ABDE-D387-6F47-B467-0E8E66E6E5AD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E04DBB0F-F002-5C4A-907A-52692C4ABB7A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689765D4-D4B1-AA41-BA6E-F94F332B271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D9552A24-39A3-C74F-B398-B475A34F00E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D1890B51-18D7-7E4E-A567-88197E6213B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D3FE1849-0FB9-C14A-BE72-40832212D866}"/>
              </a:ext>
            </a:extLst>
          </p:cNvPr>
          <p:cNvGrpSpPr/>
          <p:nvPr/>
        </p:nvGrpSpPr>
        <p:grpSpPr>
          <a:xfrm>
            <a:off x="7187841" y="1936901"/>
            <a:ext cx="1766577" cy="431044"/>
            <a:chOff x="1643606" y="3738623"/>
            <a:chExt cx="1828800" cy="392149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1CE62806-85CB-3E40-8F9D-C19822435A5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4E43625C-07E0-0847-90F7-641392AB5FB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218C63F8-4CDE-4C4F-8340-C076F58C9E3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B783B427-C8FC-F743-8724-7EFDAC8085C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927232BE-7681-A047-8414-119A31058FA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1E275DA1-3042-4648-95EF-67C65ACA58F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A709C855-881E-8647-AC79-B912C1630750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3ADE4F6-65AA-F841-A6B8-9810F19DB374}"/>
              </a:ext>
            </a:extLst>
          </p:cNvPr>
          <p:cNvSpPr txBox="1"/>
          <p:nvPr/>
        </p:nvSpPr>
        <p:spPr>
          <a:xfrm>
            <a:off x="7089879" y="2443687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90C83DD-2AE2-0546-B82B-D99CACAABE01}"/>
              </a:ext>
            </a:extLst>
          </p:cNvPr>
          <p:cNvSpPr txBox="1"/>
          <p:nvPr/>
        </p:nvSpPr>
        <p:spPr>
          <a:xfrm>
            <a:off x="3508746" y="1995788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D402DF70-5CF4-5542-8BBA-2D17F37D7457}"/>
              </a:ext>
            </a:extLst>
          </p:cNvPr>
          <p:cNvSpPr txBox="1"/>
          <p:nvPr/>
        </p:nvSpPr>
        <p:spPr>
          <a:xfrm>
            <a:off x="4037496" y="1995788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F4C798B4-7A85-C24A-84B7-971A118DD227}"/>
              </a:ext>
            </a:extLst>
          </p:cNvPr>
          <p:cNvSpPr txBox="1"/>
          <p:nvPr/>
        </p:nvSpPr>
        <p:spPr>
          <a:xfrm>
            <a:off x="7336328" y="195922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28D4BA7-D83C-554D-9C42-366EB48A1F38}"/>
              </a:ext>
            </a:extLst>
          </p:cNvPr>
          <p:cNvSpPr txBox="1"/>
          <p:nvPr/>
        </p:nvSpPr>
        <p:spPr>
          <a:xfrm>
            <a:off x="7966143" y="1980898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6E095044-6B04-AF4D-B299-AF93528EE4AA}"/>
              </a:ext>
            </a:extLst>
          </p:cNvPr>
          <p:cNvGrpSpPr/>
          <p:nvPr/>
        </p:nvGrpSpPr>
        <p:grpSpPr>
          <a:xfrm>
            <a:off x="5226819" y="1972087"/>
            <a:ext cx="1918977" cy="441097"/>
            <a:chOff x="1643606" y="3738623"/>
            <a:chExt cx="1828800" cy="392149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FE14BC8A-2C29-1240-86E0-35D6436F1D25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379F6EBF-F0CE-8347-A176-DD93C46D3CF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F978E7A9-FBAF-114E-8903-AD50836E8EB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20B97501-192D-1447-99A5-AE85CCBBD4E6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5F7958EE-F93D-D849-BEB0-AF1F331B5E7C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2F86C1EF-9231-4442-83A7-16636BFB14D8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2766FD34-580C-824A-A18B-5C45C3ADFEB4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1D63AC9F-A3B8-4649-AC34-D5C3A2EA92B0}"/>
              </a:ext>
            </a:extLst>
          </p:cNvPr>
          <p:cNvSpPr txBox="1"/>
          <p:nvPr/>
        </p:nvSpPr>
        <p:spPr>
          <a:xfrm>
            <a:off x="5511191" y="1980899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4208774E-982C-1E4D-A78A-99C8E3D73C1F}"/>
              </a:ext>
            </a:extLst>
          </p:cNvPr>
          <p:cNvSpPr txBox="1"/>
          <p:nvPr/>
        </p:nvSpPr>
        <p:spPr>
          <a:xfrm>
            <a:off x="5150692" y="2428297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23DC60B1-A86F-6544-AB8A-8BE66DA1CCB5}"/>
              </a:ext>
            </a:extLst>
          </p:cNvPr>
          <p:cNvGrpSpPr/>
          <p:nvPr/>
        </p:nvGrpSpPr>
        <p:grpSpPr>
          <a:xfrm>
            <a:off x="5181600" y="1165115"/>
            <a:ext cx="1828800" cy="392149"/>
            <a:chOff x="1643606" y="3738623"/>
            <a:chExt cx="1828800" cy="392149"/>
          </a:xfrm>
        </p:grpSpPr>
        <p:sp>
          <p:nvSpPr>
            <p:cNvPr id="41" name="Rectángulo 40">
              <a:extLst>
                <a:ext uri="{FF2B5EF4-FFF2-40B4-BE49-F238E27FC236}">
                  <a16:creationId xmlns:a16="http://schemas.microsoft.com/office/drawing/2014/main" id="{0AC8C337-04DC-D74B-95FA-6E582C63FE0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D78387E6-3419-8544-8ED3-D3F2C87FD5A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52875B36-2927-6540-9C9E-6E7C5845D43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D8A67C00-69D7-7344-BBBB-88379344652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F2BA0DA9-C6D7-FB44-8446-2CDE9B09CFC3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C88FEFF8-4510-2745-A545-B5A39718D9F7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6ED0D53A-3BDA-4846-BE84-06C87CA01B69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CuadroTexto 47">
            <a:extLst>
              <a:ext uri="{FF2B5EF4-FFF2-40B4-BE49-F238E27FC236}">
                <a16:creationId xmlns:a16="http://schemas.microsoft.com/office/drawing/2014/main" id="{6C544B99-1624-B244-BDE5-B2AC52D16A38}"/>
              </a:ext>
            </a:extLst>
          </p:cNvPr>
          <p:cNvSpPr txBox="1"/>
          <p:nvPr/>
        </p:nvSpPr>
        <p:spPr>
          <a:xfrm>
            <a:off x="7246581" y="1246877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4369C078-309B-E740-98A4-2FD20F22077B}"/>
              </a:ext>
            </a:extLst>
          </p:cNvPr>
          <p:cNvSpPr txBox="1"/>
          <p:nvPr/>
        </p:nvSpPr>
        <p:spPr>
          <a:xfrm>
            <a:off x="5416952" y="1165115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C15BA4CC-DD78-4F4D-8ECD-CF7F424860F5}"/>
              </a:ext>
            </a:extLst>
          </p:cNvPr>
          <p:cNvSpPr txBox="1"/>
          <p:nvPr/>
        </p:nvSpPr>
        <p:spPr>
          <a:xfrm>
            <a:off x="5954267" y="120304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679DDDD7-4584-FF40-A6CE-BA3A4D98B777}"/>
              </a:ext>
            </a:extLst>
          </p:cNvPr>
          <p:cNvCxnSpPr>
            <a:cxnSpLocks/>
            <a:stCxn id="50" idx="1"/>
          </p:cNvCxnSpPr>
          <p:nvPr/>
        </p:nvCxnSpPr>
        <p:spPr>
          <a:xfrm>
            <a:off x="5954267" y="1356934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3A80734C-23AB-954D-8EB9-F05994C5E584}"/>
              </a:ext>
            </a:extLst>
          </p:cNvPr>
          <p:cNvCxnSpPr/>
          <p:nvPr/>
        </p:nvCxnSpPr>
        <p:spPr>
          <a:xfrm flipH="1">
            <a:off x="4708908" y="1468288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8759447D-12C7-8D40-AE0C-B09C44F7AB28}"/>
              </a:ext>
            </a:extLst>
          </p:cNvPr>
          <p:cNvCxnSpPr>
            <a:cxnSpLocks/>
          </p:cNvCxnSpPr>
          <p:nvPr/>
        </p:nvCxnSpPr>
        <p:spPr>
          <a:xfrm>
            <a:off x="6440968" y="1409273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uadroTexto 53">
            <a:extLst>
              <a:ext uri="{FF2B5EF4-FFF2-40B4-BE49-F238E27FC236}">
                <a16:creationId xmlns:a16="http://schemas.microsoft.com/office/drawing/2014/main" id="{ED936FB0-1771-E44D-BE9B-FED0536E138F}"/>
              </a:ext>
            </a:extLst>
          </p:cNvPr>
          <p:cNvSpPr txBox="1"/>
          <p:nvPr/>
        </p:nvSpPr>
        <p:spPr>
          <a:xfrm>
            <a:off x="6068905" y="198830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2233EA60-9F78-D049-AF2F-DEDA9F1B98C9}"/>
              </a:ext>
            </a:extLst>
          </p:cNvPr>
          <p:cNvSpPr txBox="1"/>
          <p:nvPr/>
        </p:nvSpPr>
        <p:spPr>
          <a:xfrm>
            <a:off x="6592153" y="198251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0F880071-7C99-DD41-B7D6-6B1096A34F83}"/>
              </a:ext>
            </a:extLst>
          </p:cNvPr>
          <p:cNvSpPr txBox="1"/>
          <p:nvPr/>
        </p:nvSpPr>
        <p:spPr>
          <a:xfrm>
            <a:off x="4541090" y="201059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9639549D-19D0-1E48-8116-DB4F903328D6}"/>
              </a:ext>
            </a:extLst>
          </p:cNvPr>
          <p:cNvSpPr txBox="1"/>
          <p:nvPr/>
        </p:nvSpPr>
        <p:spPr>
          <a:xfrm>
            <a:off x="3319241" y="2458834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58" name="Título 1">
            <a:extLst>
              <a:ext uri="{FF2B5EF4-FFF2-40B4-BE49-F238E27FC236}">
                <a16:creationId xmlns:a16="http://schemas.microsoft.com/office/drawing/2014/main" id="{97B5B65B-CB0D-9742-AA5E-8E55F1316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60" name="Marcador de número de diapositiva 5">
            <a:extLst>
              <a:ext uri="{FF2B5EF4-FFF2-40B4-BE49-F238E27FC236}">
                <a16:creationId xmlns:a16="http://schemas.microsoft.com/office/drawing/2014/main" id="{D4E4DDC2-F3A8-534F-B2A0-A0C016DE3999}"/>
              </a:ext>
            </a:extLst>
          </p:cNvPr>
          <p:cNvSpPr txBox="1">
            <a:spLocks/>
          </p:cNvSpPr>
          <p:nvPr/>
        </p:nvSpPr>
        <p:spPr bwMode="gray">
          <a:xfrm>
            <a:off x="3501908" y="4133538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5</a:t>
            </a:fld>
            <a:endParaRPr lang="es-AR"/>
          </a:p>
        </p:txBody>
      </p:sp>
      <p:grpSp>
        <p:nvGrpSpPr>
          <p:cNvPr id="61" name="Grupo 60">
            <a:extLst>
              <a:ext uri="{FF2B5EF4-FFF2-40B4-BE49-F238E27FC236}">
                <a16:creationId xmlns:a16="http://schemas.microsoft.com/office/drawing/2014/main" id="{555B00BE-A278-8A42-8819-8285A28A9A1C}"/>
              </a:ext>
            </a:extLst>
          </p:cNvPr>
          <p:cNvGrpSpPr/>
          <p:nvPr/>
        </p:nvGrpSpPr>
        <p:grpSpPr>
          <a:xfrm>
            <a:off x="3182329" y="4252272"/>
            <a:ext cx="1918977" cy="441097"/>
            <a:chOff x="1643606" y="3738623"/>
            <a:chExt cx="1828800" cy="392149"/>
          </a:xfrm>
        </p:grpSpPr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FBB0823B-4F23-C941-B839-124B46706F6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5FCC5D45-5F0C-4047-ABD8-88E1E9230A3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3130C6BE-CEE1-2F46-A465-61D29D8F5616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F5DEA5FE-8BF2-7E49-9B7B-70E49E5668AD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C4BD1F55-6D40-A449-BDE1-443698EE100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571D7B0D-5FA3-0640-A7C4-9373AD7FA98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B42296B3-9A11-5E49-9ABE-281772E930D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76FA3C80-6D93-2A4D-9B6F-6F071D78DB0C}"/>
              </a:ext>
            </a:extLst>
          </p:cNvPr>
          <p:cNvGrpSpPr/>
          <p:nvPr/>
        </p:nvGrpSpPr>
        <p:grpSpPr>
          <a:xfrm>
            <a:off x="7145796" y="4202197"/>
            <a:ext cx="1766577" cy="431044"/>
            <a:chOff x="1643606" y="3738623"/>
            <a:chExt cx="1828800" cy="392149"/>
          </a:xfrm>
        </p:grpSpPr>
        <p:sp>
          <p:nvSpPr>
            <p:cNvPr id="70" name="Rectángulo 69">
              <a:extLst>
                <a:ext uri="{FF2B5EF4-FFF2-40B4-BE49-F238E27FC236}">
                  <a16:creationId xmlns:a16="http://schemas.microsoft.com/office/drawing/2014/main" id="{440995D2-1C80-2C42-8384-E025D374B7DC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A21E3266-8B6A-DE45-8818-8593B9634DA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0136A544-A7D5-E045-AF04-DD2968DEB16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C919FC58-02FE-B84C-86E1-FB20D8E1608D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32E3B4A2-AE52-A042-A22D-C5B73490EE4B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9D9C5B55-3D18-EA4A-9DE4-488B1DC4B1C8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62C73B58-09F7-CB4A-A491-007D2BEC930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40592798-367E-D545-9DDA-7B5778C10DAD}"/>
              </a:ext>
            </a:extLst>
          </p:cNvPr>
          <p:cNvSpPr txBox="1"/>
          <p:nvPr/>
        </p:nvSpPr>
        <p:spPr>
          <a:xfrm>
            <a:off x="7047834" y="4708983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72B98B88-D433-C546-BEA9-BFC8C83242B1}"/>
              </a:ext>
            </a:extLst>
          </p:cNvPr>
          <p:cNvSpPr txBox="1"/>
          <p:nvPr/>
        </p:nvSpPr>
        <p:spPr>
          <a:xfrm>
            <a:off x="3466701" y="4261084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10DF90F7-E129-7641-844F-99ED7C93AD50}"/>
              </a:ext>
            </a:extLst>
          </p:cNvPr>
          <p:cNvSpPr txBox="1"/>
          <p:nvPr/>
        </p:nvSpPr>
        <p:spPr>
          <a:xfrm>
            <a:off x="3995451" y="4261084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E6352116-4437-0C48-AB23-5D28458CE131}"/>
              </a:ext>
            </a:extLst>
          </p:cNvPr>
          <p:cNvSpPr txBox="1"/>
          <p:nvPr/>
        </p:nvSpPr>
        <p:spPr>
          <a:xfrm>
            <a:off x="7885172" y="4261083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852EB7E7-B04A-A94A-AE5F-D267B9537952}"/>
              </a:ext>
            </a:extLst>
          </p:cNvPr>
          <p:cNvSpPr txBox="1"/>
          <p:nvPr/>
        </p:nvSpPr>
        <p:spPr>
          <a:xfrm>
            <a:off x="8392279" y="4246194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82" name="Grupo 81">
            <a:extLst>
              <a:ext uri="{FF2B5EF4-FFF2-40B4-BE49-F238E27FC236}">
                <a16:creationId xmlns:a16="http://schemas.microsoft.com/office/drawing/2014/main" id="{BF2801EB-28EB-0E42-936E-81BE7ED7293F}"/>
              </a:ext>
            </a:extLst>
          </p:cNvPr>
          <p:cNvGrpSpPr/>
          <p:nvPr/>
        </p:nvGrpSpPr>
        <p:grpSpPr>
          <a:xfrm>
            <a:off x="5184774" y="4237383"/>
            <a:ext cx="1918977" cy="441097"/>
            <a:chOff x="1643606" y="3738623"/>
            <a:chExt cx="1828800" cy="392149"/>
          </a:xfrm>
        </p:grpSpPr>
        <p:sp>
          <p:nvSpPr>
            <p:cNvPr id="83" name="Rectángulo 82">
              <a:extLst>
                <a:ext uri="{FF2B5EF4-FFF2-40B4-BE49-F238E27FC236}">
                  <a16:creationId xmlns:a16="http://schemas.microsoft.com/office/drawing/2014/main" id="{2CBACD65-4CAE-A241-ACC6-2CA7C4C8E6F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130107D8-49AC-DE42-8692-5BD6BF17F97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8E7A110D-DA2A-5346-846D-FB6A94DAE84E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276EFCC8-DCF0-6F4C-A35E-5896BB3BB12E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278B4D12-A6F6-BE49-891A-14D4A5E6333A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6E8001D8-396A-8A4D-8E77-DFB9625D5645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cto 88">
              <a:extLst>
                <a:ext uri="{FF2B5EF4-FFF2-40B4-BE49-F238E27FC236}">
                  <a16:creationId xmlns:a16="http://schemas.microsoft.com/office/drawing/2014/main" id="{A796E085-6674-6247-AB3C-258D2EB8EC3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CuadroTexto 89">
            <a:extLst>
              <a:ext uri="{FF2B5EF4-FFF2-40B4-BE49-F238E27FC236}">
                <a16:creationId xmlns:a16="http://schemas.microsoft.com/office/drawing/2014/main" id="{6AF4F4EC-985B-FC4C-83FF-45B96D3C5150}"/>
              </a:ext>
            </a:extLst>
          </p:cNvPr>
          <p:cNvSpPr txBox="1"/>
          <p:nvPr/>
        </p:nvSpPr>
        <p:spPr>
          <a:xfrm>
            <a:off x="5469146" y="4246195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32B65B20-180E-0843-AD4F-BB43A3A0ED4A}"/>
              </a:ext>
            </a:extLst>
          </p:cNvPr>
          <p:cNvSpPr txBox="1"/>
          <p:nvPr/>
        </p:nvSpPr>
        <p:spPr>
          <a:xfrm>
            <a:off x="5108647" y="469359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92" name="Grupo 91">
            <a:extLst>
              <a:ext uri="{FF2B5EF4-FFF2-40B4-BE49-F238E27FC236}">
                <a16:creationId xmlns:a16="http://schemas.microsoft.com/office/drawing/2014/main" id="{BBE94C37-2CF3-4847-9018-E7AC19B334CC}"/>
              </a:ext>
            </a:extLst>
          </p:cNvPr>
          <p:cNvGrpSpPr/>
          <p:nvPr/>
        </p:nvGrpSpPr>
        <p:grpSpPr>
          <a:xfrm>
            <a:off x="5139555" y="3430411"/>
            <a:ext cx="1828800" cy="392149"/>
            <a:chOff x="1643606" y="3738623"/>
            <a:chExt cx="1828800" cy="392149"/>
          </a:xfrm>
        </p:grpSpPr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8E4AA0D4-81D0-4E44-B72F-1C2C8FF4F51C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D979526B-65A9-DD46-A622-CAF7384B2A31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5105243D-5877-3647-A730-CF425A0674E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1A09F577-87BC-EC4D-A314-B39EC94CB44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C40C6D16-0659-254E-A5DB-DC20F352CF39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C754006A-5AB0-0445-928B-2FE1D0E8BD3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cto 98">
              <a:extLst>
                <a:ext uri="{FF2B5EF4-FFF2-40B4-BE49-F238E27FC236}">
                  <a16:creationId xmlns:a16="http://schemas.microsoft.com/office/drawing/2014/main" id="{195016D1-A062-BA4B-A5CB-C0CBF359F2BC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931C5BD-FE80-B041-A8C3-41CD879B1491}"/>
              </a:ext>
            </a:extLst>
          </p:cNvPr>
          <p:cNvSpPr txBox="1"/>
          <p:nvPr/>
        </p:nvSpPr>
        <p:spPr>
          <a:xfrm>
            <a:off x="7204536" y="3512173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369FC7B8-9539-8448-8D2C-76AD4E39AFC6}"/>
              </a:ext>
            </a:extLst>
          </p:cNvPr>
          <p:cNvSpPr txBox="1"/>
          <p:nvPr/>
        </p:nvSpPr>
        <p:spPr>
          <a:xfrm>
            <a:off x="5374907" y="3430411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4D239015-9C33-AC4F-9D21-EA5805966262}"/>
              </a:ext>
            </a:extLst>
          </p:cNvPr>
          <p:cNvSpPr txBox="1"/>
          <p:nvPr/>
        </p:nvSpPr>
        <p:spPr>
          <a:xfrm>
            <a:off x="7291146" y="427589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03" name="Conector recto de flecha 102">
            <a:extLst>
              <a:ext uri="{FF2B5EF4-FFF2-40B4-BE49-F238E27FC236}">
                <a16:creationId xmlns:a16="http://schemas.microsoft.com/office/drawing/2014/main" id="{A1198429-8937-C94D-AFF8-0379F0F1A9F4}"/>
              </a:ext>
            </a:extLst>
          </p:cNvPr>
          <p:cNvCxnSpPr>
            <a:cxnSpLocks/>
          </p:cNvCxnSpPr>
          <p:nvPr/>
        </p:nvCxnSpPr>
        <p:spPr>
          <a:xfrm>
            <a:off x="5760773" y="3729419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5418B436-D2B9-1046-A4E0-CDF9B680EC7C}"/>
              </a:ext>
            </a:extLst>
          </p:cNvPr>
          <p:cNvCxnSpPr/>
          <p:nvPr/>
        </p:nvCxnSpPr>
        <p:spPr>
          <a:xfrm flipH="1">
            <a:off x="4666863" y="3733584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54624534-C906-BE44-B2E2-277BF09C0638}"/>
              </a:ext>
            </a:extLst>
          </p:cNvPr>
          <p:cNvCxnSpPr>
            <a:cxnSpLocks/>
          </p:cNvCxnSpPr>
          <p:nvPr/>
        </p:nvCxnSpPr>
        <p:spPr>
          <a:xfrm>
            <a:off x="6398923" y="3674569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9FEE4171-6137-AC48-8BEF-FEC1699A0603}"/>
              </a:ext>
            </a:extLst>
          </p:cNvPr>
          <p:cNvSpPr txBox="1"/>
          <p:nvPr/>
        </p:nvSpPr>
        <p:spPr>
          <a:xfrm>
            <a:off x="6026860" y="425360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8CE66555-7656-C84E-B7FE-43A3DD710DDE}"/>
              </a:ext>
            </a:extLst>
          </p:cNvPr>
          <p:cNvSpPr txBox="1"/>
          <p:nvPr/>
        </p:nvSpPr>
        <p:spPr>
          <a:xfrm>
            <a:off x="5858460" y="343912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29E86285-1998-AF48-82AF-EAB3B336BEBF}"/>
              </a:ext>
            </a:extLst>
          </p:cNvPr>
          <p:cNvSpPr txBox="1"/>
          <p:nvPr/>
        </p:nvSpPr>
        <p:spPr>
          <a:xfrm>
            <a:off x="4499045" y="427589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EF580C5D-29F6-8048-9ADF-738FFEE722B1}"/>
              </a:ext>
            </a:extLst>
          </p:cNvPr>
          <p:cNvSpPr txBox="1"/>
          <p:nvPr/>
        </p:nvSpPr>
        <p:spPr>
          <a:xfrm>
            <a:off x="3277196" y="4724130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D91352A4-A8EB-D445-9E6E-B1803153A4A5}"/>
              </a:ext>
            </a:extLst>
          </p:cNvPr>
          <p:cNvSpPr txBox="1"/>
          <p:nvPr/>
        </p:nvSpPr>
        <p:spPr>
          <a:xfrm>
            <a:off x="6530831" y="42522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55</a:t>
            </a:r>
          </a:p>
        </p:txBody>
      </p:sp>
      <p:pic>
        <p:nvPicPr>
          <p:cNvPr id="111" name="c6_61" descr="c6_61">
            <a:hlinkClick r:id="" action="ppaction://media"/>
            <a:extLst>
              <a:ext uri="{FF2B5EF4-FFF2-40B4-BE49-F238E27FC236}">
                <a16:creationId xmlns:a16="http://schemas.microsoft.com/office/drawing/2014/main" id="{302B3614-09BC-CC46-B2B8-B6B11248C3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2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36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82C74A-F799-674C-A698-6988B9ACF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553727-1EAF-D547-ACA8-8BDB0D26C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3647FD-A3D1-9D45-A844-CB2D52069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D53B8A70-6473-5441-BCA7-BEC7B649B571}"/>
              </a:ext>
            </a:extLst>
          </p:cNvPr>
          <p:cNvSpPr txBox="1">
            <a:spLocks/>
          </p:cNvSpPr>
          <p:nvPr/>
        </p:nvSpPr>
        <p:spPr bwMode="gray">
          <a:xfrm>
            <a:off x="3543953" y="186824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6</a:t>
            </a:fld>
            <a:endParaRPr lang="es-AR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7E2E50A-2E1A-3D4C-94E8-037390DD98D1}"/>
              </a:ext>
            </a:extLst>
          </p:cNvPr>
          <p:cNvSpPr txBox="1"/>
          <p:nvPr/>
        </p:nvSpPr>
        <p:spPr>
          <a:xfrm>
            <a:off x="4676467" y="680908"/>
            <a:ext cx="501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55  politica de izquierda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A6398EC8-FFDF-374C-91F4-95E44A2A8562}"/>
              </a:ext>
            </a:extLst>
          </p:cNvPr>
          <p:cNvGrpSpPr/>
          <p:nvPr/>
        </p:nvGrpSpPr>
        <p:grpSpPr>
          <a:xfrm>
            <a:off x="3224374" y="1986976"/>
            <a:ext cx="1918977" cy="441097"/>
            <a:chOff x="1643606" y="3738623"/>
            <a:chExt cx="1828800" cy="392149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D4C19E6E-A5FA-644A-B34E-75D5C36104C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D508EA30-B9EA-BB4F-836E-7DA42DCDF1C3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CD0FD653-20CE-E74D-8E7F-BD9E513F8F01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19FE01B5-553C-DE48-A538-964C5C6B03A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95B2E07F-E361-9049-9DC9-B8E9FD602263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C1789D95-AD87-BC47-BC34-1DF8EA02BA24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C0D42DE6-BAD2-7748-8C2F-505F8D9AA60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357ED74-1A76-3C45-B63A-ED33103B7ACE}"/>
              </a:ext>
            </a:extLst>
          </p:cNvPr>
          <p:cNvGrpSpPr/>
          <p:nvPr/>
        </p:nvGrpSpPr>
        <p:grpSpPr>
          <a:xfrm>
            <a:off x="7187841" y="1936901"/>
            <a:ext cx="1766577" cy="431044"/>
            <a:chOff x="1643606" y="3738623"/>
            <a:chExt cx="1828800" cy="392149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FF3CB6A2-1048-214D-94D8-650A2EA8CDE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1857CE8B-1DC6-8443-B132-385CD748363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5149BDE7-4BC5-ED4B-A2AF-E19B34CB44B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D2AB1041-F366-4443-9942-1B6A0FC5E844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BA01056D-1307-4F46-BD02-52B4AD8BEAA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19A41C2B-D255-6244-B746-8EC894562808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D8655A0A-F3B2-AD4B-A9B4-9E975FB52B2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1C33107-8916-F04C-9BBC-7B4525E56965}"/>
              </a:ext>
            </a:extLst>
          </p:cNvPr>
          <p:cNvSpPr txBox="1"/>
          <p:nvPr/>
        </p:nvSpPr>
        <p:spPr>
          <a:xfrm>
            <a:off x="7089879" y="2443687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1B47A35-F4B2-234C-B1EB-3088BC3D4EDD}"/>
              </a:ext>
            </a:extLst>
          </p:cNvPr>
          <p:cNvSpPr txBox="1"/>
          <p:nvPr/>
        </p:nvSpPr>
        <p:spPr>
          <a:xfrm>
            <a:off x="3508746" y="1995788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1FB94C08-852B-634F-85E5-3DFC0F5D2847}"/>
              </a:ext>
            </a:extLst>
          </p:cNvPr>
          <p:cNvSpPr txBox="1"/>
          <p:nvPr/>
        </p:nvSpPr>
        <p:spPr>
          <a:xfrm>
            <a:off x="4037496" y="1995788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E93A967-4722-074E-8E60-454448D71FC9}"/>
              </a:ext>
            </a:extLst>
          </p:cNvPr>
          <p:cNvSpPr txBox="1"/>
          <p:nvPr/>
        </p:nvSpPr>
        <p:spPr>
          <a:xfrm>
            <a:off x="7336328" y="195922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DF0DB4EF-9A91-CE45-A6DF-39914E8C9C95}"/>
              </a:ext>
            </a:extLst>
          </p:cNvPr>
          <p:cNvSpPr txBox="1"/>
          <p:nvPr/>
        </p:nvSpPr>
        <p:spPr>
          <a:xfrm>
            <a:off x="7966143" y="1980898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2159D52-2F23-534B-A8DE-DF0B8852A172}"/>
              </a:ext>
            </a:extLst>
          </p:cNvPr>
          <p:cNvGrpSpPr/>
          <p:nvPr/>
        </p:nvGrpSpPr>
        <p:grpSpPr>
          <a:xfrm>
            <a:off x="5226819" y="1972087"/>
            <a:ext cx="1918977" cy="441097"/>
            <a:chOff x="1643606" y="3738623"/>
            <a:chExt cx="1828800" cy="392149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6F965A0E-4A50-1442-82AF-75EB5F1D68A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11170D68-DC0D-2A4E-BF01-68BB21D584F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E768BA38-9B5F-A842-8390-127CDEF46757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8D582BB0-417B-784B-8014-A649DCA7ED6C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0315B4AD-1DF9-FF40-9693-EB1E958ADA2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2F92B5A1-D69E-8A41-A616-C83CE95BB82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FD904D5B-D27E-0D4B-8669-94D7F7C2D030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5A3FC9DF-D29A-6B4E-892F-0FECBA26774D}"/>
              </a:ext>
            </a:extLst>
          </p:cNvPr>
          <p:cNvSpPr txBox="1"/>
          <p:nvPr/>
        </p:nvSpPr>
        <p:spPr>
          <a:xfrm>
            <a:off x="5511191" y="1980899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2C2B9967-B268-4149-BB28-32722D82FBCE}"/>
              </a:ext>
            </a:extLst>
          </p:cNvPr>
          <p:cNvSpPr txBox="1"/>
          <p:nvPr/>
        </p:nvSpPr>
        <p:spPr>
          <a:xfrm>
            <a:off x="5150692" y="2428297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6F97E3D0-D850-FD43-B5A8-EB565C5AB21A}"/>
              </a:ext>
            </a:extLst>
          </p:cNvPr>
          <p:cNvGrpSpPr/>
          <p:nvPr/>
        </p:nvGrpSpPr>
        <p:grpSpPr>
          <a:xfrm>
            <a:off x="5181600" y="1165115"/>
            <a:ext cx="1828800" cy="392149"/>
            <a:chOff x="1643606" y="3738623"/>
            <a:chExt cx="1828800" cy="392149"/>
          </a:xfrm>
        </p:grpSpPr>
        <p:sp>
          <p:nvSpPr>
            <p:cNvPr id="41" name="Rectángulo 40">
              <a:extLst>
                <a:ext uri="{FF2B5EF4-FFF2-40B4-BE49-F238E27FC236}">
                  <a16:creationId xmlns:a16="http://schemas.microsoft.com/office/drawing/2014/main" id="{5C63CD3C-C3D7-8842-A308-409AAE73EFD3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4E1D4B4E-C7E9-684F-9860-FD4C28BCDBCC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6C2171AF-82F9-954E-8108-4A227034467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AE44D7CA-A072-5E48-9C73-C4718DFD691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F5C05030-468D-5042-B08D-8875D1B44AF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B8FBBCD3-41A7-E140-845C-730AF9DC4FF2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5B9411FA-181D-5141-957B-00E8F7DCD83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CuadroTexto 47">
            <a:extLst>
              <a:ext uri="{FF2B5EF4-FFF2-40B4-BE49-F238E27FC236}">
                <a16:creationId xmlns:a16="http://schemas.microsoft.com/office/drawing/2014/main" id="{13C8EAD7-A30D-B344-A41E-6CBF5BF9A960}"/>
              </a:ext>
            </a:extLst>
          </p:cNvPr>
          <p:cNvSpPr txBox="1"/>
          <p:nvPr/>
        </p:nvSpPr>
        <p:spPr>
          <a:xfrm>
            <a:off x="7246581" y="1246877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5847A1FB-537C-F04B-A7B2-84F01ACD512B}"/>
              </a:ext>
            </a:extLst>
          </p:cNvPr>
          <p:cNvSpPr txBox="1"/>
          <p:nvPr/>
        </p:nvSpPr>
        <p:spPr>
          <a:xfrm>
            <a:off x="5416952" y="1165115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96394002-B9E0-0644-89C2-70A13571C78E}"/>
              </a:ext>
            </a:extLst>
          </p:cNvPr>
          <p:cNvSpPr txBox="1"/>
          <p:nvPr/>
        </p:nvSpPr>
        <p:spPr>
          <a:xfrm>
            <a:off x="5954267" y="120304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4E31C996-5858-1C4E-9344-C9D1252F3AB0}"/>
              </a:ext>
            </a:extLst>
          </p:cNvPr>
          <p:cNvCxnSpPr>
            <a:cxnSpLocks/>
            <a:stCxn id="50" idx="1"/>
          </p:cNvCxnSpPr>
          <p:nvPr/>
        </p:nvCxnSpPr>
        <p:spPr>
          <a:xfrm>
            <a:off x="5954267" y="1356934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75EE4908-BB37-AA41-953A-C8844E248670}"/>
              </a:ext>
            </a:extLst>
          </p:cNvPr>
          <p:cNvCxnSpPr/>
          <p:nvPr/>
        </p:nvCxnSpPr>
        <p:spPr>
          <a:xfrm flipH="1">
            <a:off x="4708908" y="1468288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B5E3280E-7333-4F40-9D5B-9D53E8689483}"/>
              </a:ext>
            </a:extLst>
          </p:cNvPr>
          <p:cNvCxnSpPr>
            <a:cxnSpLocks/>
          </p:cNvCxnSpPr>
          <p:nvPr/>
        </p:nvCxnSpPr>
        <p:spPr>
          <a:xfrm>
            <a:off x="6440968" y="1409273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uadroTexto 53">
            <a:extLst>
              <a:ext uri="{FF2B5EF4-FFF2-40B4-BE49-F238E27FC236}">
                <a16:creationId xmlns:a16="http://schemas.microsoft.com/office/drawing/2014/main" id="{F55FB5D4-DDE2-9A4E-9852-12ABE37BBC37}"/>
              </a:ext>
            </a:extLst>
          </p:cNvPr>
          <p:cNvSpPr txBox="1"/>
          <p:nvPr/>
        </p:nvSpPr>
        <p:spPr>
          <a:xfrm>
            <a:off x="6068905" y="198830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A91C3CB5-805F-4240-B16B-0316D44E1BB7}"/>
              </a:ext>
            </a:extLst>
          </p:cNvPr>
          <p:cNvSpPr txBox="1"/>
          <p:nvPr/>
        </p:nvSpPr>
        <p:spPr>
          <a:xfrm>
            <a:off x="6592153" y="198251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F1B9761-0437-EB4F-AE5C-9F96CE37C735}"/>
              </a:ext>
            </a:extLst>
          </p:cNvPr>
          <p:cNvSpPr txBox="1"/>
          <p:nvPr/>
        </p:nvSpPr>
        <p:spPr>
          <a:xfrm>
            <a:off x="4541090" y="201059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3E8AF3A3-A97A-B44F-B00A-4387FCF9206E}"/>
              </a:ext>
            </a:extLst>
          </p:cNvPr>
          <p:cNvSpPr txBox="1"/>
          <p:nvPr/>
        </p:nvSpPr>
        <p:spPr>
          <a:xfrm>
            <a:off x="3319241" y="2458834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58" name="Título 1">
            <a:extLst>
              <a:ext uri="{FF2B5EF4-FFF2-40B4-BE49-F238E27FC236}">
                <a16:creationId xmlns:a16="http://schemas.microsoft.com/office/drawing/2014/main" id="{637652CE-61BF-CB45-B3B0-28943061B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111" name="Marcador de número de diapositiva 5">
            <a:extLst>
              <a:ext uri="{FF2B5EF4-FFF2-40B4-BE49-F238E27FC236}">
                <a16:creationId xmlns:a16="http://schemas.microsoft.com/office/drawing/2014/main" id="{9EF47FC4-9714-2E42-AB29-B2E08270FF97}"/>
              </a:ext>
            </a:extLst>
          </p:cNvPr>
          <p:cNvSpPr txBox="1">
            <a:spLocks/>
          </p:cNvSpPr>
          <p:nvPr/>
        </p:nvSpPr>
        <p:spPr bwMode="gray">
          <a:xfrm>
            <a:off x="3086466" y="4230773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6</a:t>
            </a:fld>
            <a:endParaRPr lang="es-AR"/>
          </a:p>
        </p:txBody>
      </p:sp>
      <p:grpSp>
        <p:nvGrpSpPr>
          <p:cNvPr id="112" name="Grupo 111">
            <a:extLst>
              <a:ext uri="{FF2B5EF4-FFF2-40B4-BE49-F238E27FC236}">
                <a16:creationId xmlns:a16="http://schemas.microsoft.com/office/drawing/2014/main" id="{AECB033F-9D1B-9040-809D-38C0C01A584A}"/>
              </a:ext>
            </a:extLst>
          </p:cNvPr>
          <p:cNvGrpSpPr/>
          <p:nvPr/>
        </p:nvGrpSpPr>
        <p:grpSpPr>
          <a:xfrm>
            <a:off x="2766887" y="4349507"/>
            <a:ext cx="1918977" cy="441097"/>
            <a:chOff x="1643606" y="3738623"/>
            <a:chExt cx="1828800" cy="392149"/>
          </a:xfrm>
        </p:grpSpPr>
        <p:sp>
          <p:nvSpPr>
            <p:cNvPr id="113" name="Rectángulo 112">
              <a:extLst>
                <a:ext uri="{FF2B5EF4-FFF2-40B4-BE49-F238E27FC236}">
                  <a16:creationId xmlns:a16="http://schemas.microsoft.com/office/drawing/2014/main" id="{F6B28A8E-48A7-5748-A62E-78FFBF83878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4" name="Conector recto 113">
              <a:extLst>
                <a:ext uri="{FF2B5EF4-FFF2-40B4-BE49-F238E27FC236}">
                  <a16:creationId xmlns:a16="http://schemas.microsoft.com/office/drawing/2014/main" id="{14FFA884-31DC-A945-9E3C-51D2DEF9758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cto 114">
              <a:extLst>
                <a:ext uri="{FF2B5EF4-FFF2-40B4-BE49-F238E27FC236}">
                  <a16:creationId xmlns:a16="http://schemas.microsoft.com/office/drawing/2014/main" id="{2D323354-C3DA-1A4A-BBF3-1971F99F531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cto 115">
              <a:extLst>
                <a:ext uri="{FF2B5EF4-FFF2-40B4-BE49-F238E27FC236}">
                  <a16:creationId xmlns:a16="http://schemas.microsoft.com/office/drawing/2014/main" id="{73723795-0C15-3F47-BE24-31D6BCDDCF8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cto 116">
              <a:extLst>
                <a:ext uri="{FF2B5EF4-FFF2-40B4-BE49-F238E27FC236}">
                  <a16:creationId xmlns:a16="http://schemas.microsoft.com/office/drawing/2014/main" id="{8FCF8E5D-B393-1849-8DC8-B1D6FB6ED5AB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cto 117">
              <a:extLst>
                <a:ext uri="{FF2B5EF4-FFF2-40B4-BE49-F238E27FC236}">
                  <a16:creationId xmlns:a16="http://schemas.microsoft.com/office/drawing/2014/main" id="{0359A1DC-DBF8-584A-B720-6C57F03BAD1A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cto 118">
              <a:extLst>
                <a:ext uri="{FF2B5EF4-FFF2-40B4-BE49-F238E27FC236}">
                  <a16:creationId xmlns:a16="http://schemas.microsoft.com/office/drawing/2014/main" id="{508D8586-5165-8A4E-9B5F-0B737994CC71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upo 119">
            <a:extLst>
              <a:ext uri="{FF2B5EF4-FFF2-40B4-BE49-F238E27FC236}">
                <a16:creationId xmlns:a16="http://schemas.microsoft.com/office/drawing/2014/main" id="{0EF95FF2-950B-2A4B-8A7D-68CADBD369B4}"/>
              </a:ext>
            </a:extLst>
          </p:cNvPr>
          <p:cNvGrpSpPr/>
          <p:nvPr/>
        </p:nvGrpSpPr>
        <p:grpSpPr>
          <a:xfrm>
            <a:off x="9061166" y="4280990"/>
            <a:ext cx="1766577" cy="431044"/>
            <a:chOff x="1643606" y="3738623"/>
            <a:chExt cx="1828800" cy="392149"/>
          </a:xfrm>
        </p:grpSpPr>
        <p:sp>
          <p:nvSpPr>
            <p:cNvPr id="121" name="Rectángulo 120">
              <a:extLst>
                <a:ext uri="{FF2B5EF4-FFF2-40B4-BE49-F238E27FC236}">
                  <a16:creationId xmlns:a16="http://schemas.microsoft.com/office/drawing/2014/main" id="{0C2A1A54-0556-2E4A-A09F-CF86655A7C49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22" name="Conector recto 121">
              <a:extLst>
                <a:ext uri="{FF2B5EF4-FFF2-40B4-BE49-F238E27FC236}">
                  <a16:creationId xmlns:a16="http://schemas.microsoft.com/office/drawing/2014/main" id="{6A1C203A-6A96-704A-B9B3-704382B5A1C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>
              <a:extLst>
                <a:ext uri="{FF2B5EF4-FFF2-40B4-BE49-F238E27FC236}">
                  <a16:creationId xmlns:a16="http://schemas.microsoft.com/office/drawing/2014/main" id="{C9CBD81D-C588-0042-98E9-0557F568C251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>
              <a:extLst>
                <a:ext uri="{FF2B5EF4-FFF2-40B4-BE49-F238E27FC236}">
                  <a16:creationId xmlns:a16="http://schemas.microsoft.com/office/drawing/2014/main" id="{15342E65-EFBF-F748-8493-AF2BA92E0953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>
              <a:extLst>
                <a:ext uri="{FF2B5EF4-FFF2-40B4-BE49-F238E27FC236}">
                  <a16:creationId xmlns:a16="http://schemas.microsoft.com/office/drawing/2014/main" id="{61F1F484-FAA9-6C49-9CC2-102469F79CBA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cto 125">
              <a:extLst>
                <a:ext uri="{FF2B5EF4-FFF2-40B4-BE49-F238E27FC236}">
                  <a16:creationId xmlns:a16="http://schemas.microsoft.com/office/drawing/2014/main" id="{1E4CAB46-7FF8-404D-B5E9-963ECEE1DDB2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cto 126">
              <a:extLst>
                <a:ext uri="{FF2B5EF4-FFF2-40B4-BE49-F238E27FC236}">
                  <a16:creationId xmlns:a16="http://schemas.microsoft.com/office/drawing/2014/main" id="{4F17FF41-E69C-DF4A-BE3C-89CA673D91D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DC2487BD-E442-534D-9A8B-5DDDFB74A759}"/>
              </a:ext>
            </a:extLst>
          </p:cNvPr>
          <p:cNvSpPr txBox="1"/>
          <p:nvPr/>
        </p:nvSpPr>
        <p:spPr>
          <a:xfrm>
            <a:off x="8963204" y="47877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129" name="CuadroTexto 128">
            <a:extLst>
              <a:ext uri="{FF2B5EF4-FFF2-40B4-BE49-F238E27FC236}">
                <a16:creationId xmlns:a16="http://schemas.microsoft.com/office/drawing/2014/main" id="{366A91B5-4BE4-7D46-BE75-DAB90A21AE76}"/>
              </a:ext>
            </a:extLst>
          </p:cNvPr>
          <p:cNvSpPr txBox="1"/>
          <p:nvPr/>
        </p:nvSpPr>
        <p:spPr>
          <a:xfrm>
            <a:off x="3051259" y="4358319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4803B2C4-211A-8C40-A12E-6BF3EA8959F4}"/>
              </a:ext>
            </a:extLst>
          </p:cNvPr>
          <p:cNvSpPr txBox="1"/>
          <p:nvPr/>
        </p:nvSpPr>
        <p:spPr>
          <a:xfrm>
            <a:off x="3580009" y="4358319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E4B308F3-86A3-654F-BDEC-62E20A2A137E}"/>
              </a:ext>
            </a:extLst>
          </p:cNvPr>
          <p:cNvSpPr txBox="1"/>
          <p:nvPr/>
        </p:nvSpPr>
        <p:spPr>
          <a:xfrm>
            <a:off x="9209653" y="4303316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132" name="CuadroTexto 131">
            <a:extLst>
              <a:ext uri="{FF2B5EF4-FFF2-40B4-BE49-F238E27FC236}">
                <a16:creationId xmlns:a16="http://schemas.microsoft.com/office/drawing/2014/main" id="{4F2E4D17-AF81-334C-BEAC-6ED22B60D589}"/>
              </a:ext>
            </a:extLst>
          </p:cNvPr>
          <p:cNvSpPr txBox="1"/>
          <p:nvPr/>
        </p:nvSpPr>
        <p:spPr>
          <a:xfrm>
            <a:off x="9839468" y="432498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64969FF0-8360-124A-83F8-5B575249EB7B}"/>
              </a:ext>
            </a:extLst>
          </p:cNvPr>
          <p:cNvGrpSpPr/>
          <p:nvPr/>
        </p:nvGrpSpPr>
        <p:grpSpPr>
          <a:xfrm>
            <a:off x="6980074" y="4334032"/>
            <a:ext cx="1918977" cy="441097"/>
            <a:chOff x="1643606" y="3738623"/>
            <a:chExt cx="1828800" cy="392149"/>
          </a:xfrm>
        </p:grpSpPr>
        <p:sp>
          <p:nvSpPr>
            <p:cNvPr id="134" name="Rectángulo 133">
              <a:extLst>
                <a:ext uri="{FF2B5EF4-FFF2-40B4-BE49-F238E27FC236}">
                  <a16:creationId xmlns:a16="http://schemas.microsoft.com/office/drawing/2014/main" id="{03BAFC03-8F5B-1D43-9357-C697EDF57D1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35" name="Conector recto 134">
              <a:extLst>
                <a:ext uri="{FF2B5EF4-FFF2-40B4-BE49-F238E27FC236}">
                  <a16:creationId xmlns:a16="http://schemas.microsoft.com/office/drawing/2014/main" id="{0227B4E0-27A7-EA47-803C-7A872FAEF36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cto 135">
              <a:extLst>
                <a:ext uri="{FF2B5EF4-FFF2-40B4-BE49-F238E27FC236}">
                  <a16:creationId xmlns:a16="http://schemas.microsoft.com/office/drawing/2014/main" id="{321E9584-5FFD-4B49-A91A-F5DDB9975F07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cto 136">
              <a:extLst>
                <a:ext uri="{FF2B5EF4-FFF2-40B4-BE49-F238E27FC236}">
                  <a16:creationId xmlns:a16="http://schemas.microsoft.com/office/drawing/2014/main" id="{7103758E-519E-4943-8CB2-F109A941EB6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cto 137">
              <a:extLst>
                <a:ext uri="{FF2B5EF4-FFF2-40B4-BE49-F238E27FC236}">
                  <a16:creationId xmlns:a16="http://schemas.microsoft.com/office/drawing/2014/main" id="{82EFB8FA-E959-5C49-BDAB-ED162C69D72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E0F94B22-96C5-664F-8324-4DBF6A1653B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001CAD76-08F7-6949-A03B-1EB40328D77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CuadroTexto 140">
            <a:extLst>
              <a:ext uri="{FF2B5EF4-FFF2-40B4-BE49-F238E27FC236}">
                <a16:creationId xmlns:a16="http://schemas.microsoft.com/office/drawing/2014/main" id="{465A194C-BFF2-8742-9C20-5F057C71D6D9}"/>
              </a:ext>
            </a:extLst>
          </p:cNvPr>
          <p:cNvSpPr txBox="1"/>
          <p:nvPr/>
        </p:nvSpPr>
        <p:spPr>
          <a:xfrm>
            <a:off x="7264446" y="4342844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55</a:t>
            </a:r>
          </a:p>
        </p:txBody>
      </p:sp>
      <p:sp>
        <p:nvSpPr>
          <p:cNvPr id="142" name="CuadroTexto 141">
            <a:extLst>
              <a:ext uri="{FF2B5EF4-FFF2-40B4-BE49-F238E27FC236}">
                <a16:creationId xmlns:a16="http://schemas.microsoft.com/office/drawing/2014/main" id="{0AAE41F5-E566-1A4F-B2DC-7DB6A634E1E9}"/>
              </a:ext>
            </a:extLst>
          </p:cNvPr>
          <p:cNvSpPr txBox="1"/>
          <p:nvPr/>
        </p:nvSpPr>
        <p:spPr>
          <a:xfrm>
            <a:off x="6903947" y="4790242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DC58B199-E60B-B64F-861A-8F06A6DE4D63}"/>
              </a:ext>
            </a:extLst>
          </p:cNvPr>
          <p:cNvGrpSpPr/>
          <p:nvPr/>
        </p:nvGrpSpPr>
        <p:grpSpPr>
          <a:xfrm>
            <a:off x="5143351" y="3504026"/>
            <a:ext cx="1828800" cy="392149"/>
            <a:chOff x="1643606" y="3738623"/>
            <a:chExt cx="1828800" cy="392149"/>
          </a:xfrm>
        </p:grpSpPr>
        <p:sp>
          <p:nvSpPr>
            <p:cNvPr id="144" name="Rectángulo 143">
              <a:extLst>
                <a:ext uri="{FF2B5EF4-FFF2-40B4-BE49-F238E27FC236}">
                  <a16:creationId xmlns:a16="http://schemas.microsoft.com/office/drawing/2014/main" id="{94F0AD77-5C8E-A142-8248-01EA4B88EB5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45" name="Conector recto 144">
              <a:extLst>
                <a:ext uri="{FF2B5EF4-FFF2-40B4-BE49-F238E27FC236}">
                  <a16:creationId xmlns:a16="http://schemas.microsoft.com/office/drawing/2014/main" id="{C87F8AC8-F010-D346-8EE5-8DB904F1F63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ector recto 145">
              <a:extLst>
                <a:ext uri="{FF2B5EF4-FFF2-40B4-BE49-F238E27FC236}">
                  <a16:creationId xmlns:a16="http://schemas.microsoft.com/office/drawing/2014/main" id="{F668F32C-3B52-E04D-95CD-EEE16486EA56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cto 146">
              <a:extLst>
                <a:ext uri="{FF2B5EF4-FFF2-40B4-BE49-F238E27FC236}">
                  <a16:creationId xmlns:a16="http://schemas.microsoft.com/office/drawing/2014/main" id="{8F5F2142-4190-2242-8D13-A6BC18C7241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cto 147">
              <a:extLst>
                <a:ext uri="{FF2B5EF4-FFF2-40B4-BE49-F238E27FC236}">
                  <a16:creationId xmlns:a16="http://schemas.microsoft.com/office/drawing/2014/main" id="{8D7485D0-9A27-B646-A3C9-CA8802D4D6D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cto 148">
              <a:extLst>
                <a:ext uri="{FF2B5EF4-FFF2-40B4-BE49-F238E27FC236}">
                  <a16:creationId xmlns:a16="http://schemas.microsoft.com/office/drawing/2014/main" id="{E55FC239-E0A4-8441-9DA4-C95FB3FBD14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149">
              <a:extLst>
                <a:ext uri="{FF2B5EF4-FFF2-40B4-BE49-F238E27FC236}">
                  <a16:creationId xmlns:a16="http://schemas.microsoft.com/office/drawing/2014/main" id="{308D2A06-714E-1444-9704-3EA8197B06E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CuadroTexto 150">
            <a:extLst>
              <a:ext uri="{FF2B5EF4-FFF2-40B4-BE49-F238E27FC236}">
                <a16:creationId xmlns:a16="http://schemas.microsoft.com/office/drawing/2014/main" id="{9066C51A-945E-9B4F-86A0-53DD13D54109}"/>
              </a:ext>
            </a:extLst>
          </p:cNvPr>
          <p:cNvSpPr txBox="1"/>
          <p:nvPr/>
        </p:nvSpPr>
        <p:spPr>
          <a:xfrm>
            <a:off x="7208332" y="3585788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664C2990-84CD-1B44-B8E6-08C81F19140A}"/>
              </a:ext>
            </a:extLst>
          </p:cNvPr>
          <p:cNvSpPr txBox="1"/>
          <p:nvPr/>
        </p:nvSpPr>
        <p:spPr>
          <a:xfrm>
            <a:off x="5228686" y="4418336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130E2A00-F206-974F-855D-F193B0253571}"/>
              </a:ext>
            </a:extLst>
          </p:cNvPr>
          <p:cNvSpPr txBox="1"/>
          <p:nvPr/>
        </p:nvSpPr>
        <p:spPr>
          <a:xfrm>
            <a:off x="6448032" y="355501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54" name="Conector recto de flecha 153">
            <a:extLst>
              <a:ext uri="{FF2B5EF4-FFF2-40B4-BE49-F238E27FC236}">
                <a16:creationId xmlns:a16="http://schemas.microsoft.com/office/drawing/2014/main" id="{93557806-B0AB-654F-8D1C-AEB981AB8953}"/>
              </a:ext>
            </a:extLst>
          </p:cNvPr>
          <p:cNvCxnSpPr>
            <a:cxnSpLocks/>
          </p:cNvCxnSpPr>
          <p:nvPr/>
        </p:nvCxnSpPr>
        <p:spPr>
          <a:xfrm>
            <a:off x="5842466" y="3773863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de flecha 154">
            <a:extLst>
              <a:ext uri="{FF2B5EF4-FFF2-40B4-BE49-F238E27FC236}">
                <a16:creationId xmlns:a16="http://schemas.microsoft.com/office/drawing/2014/main" id="{D6EE5016-AB7B-414F-AF22-7BC52E024890}"/>
              </a:ext>
            </a:extLst>
          </p:cNvPr>
          <p:cNvCxnSpPr/>
          <p:nvPr/>
        </p:nvCxnSpPr>
        <p:spPr>
          <a:xfrm flipH="1">
            <a:off x="4670659" y="3807199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de flecha 155">
            <a:extLst>
              <a:ext uri="{FF2B5EF4-FFF2-40B4-BE49-F238E27FC236}">
                <a16:creationId xmlns:a16="http://schemas.microsoft.com/office/drawing/2014/main" id="{2A734096-C06B-3848-8506-C260BD59AFD4}"/>
              </a:ext>
            </a:extLst>
          </p:cNvPr>
          <p:cNvCxnSpPr>
            <a:cxnSpLocks/>
          </p:cNvCxnSpPr>
          <p:nvPr/>
        </p:nvCxnSpPr>
        <p:spPr>
          <a:xfrm>
            <a:off x="6884319" y="3760434"/>
            <a:ext cx="2322197" cy="475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CuadroTexto 156">
            <a:extLst>
              <a:ext uri="{FF2B5EF4-FFF2-40B4-BE49-F238E27FC236}">
                <a16:creationId xmlns:a16="http://schemas.microsoft.com/office/drawing/2014/main" id="{5D0CA946-5A62-7840-A07B-150610BE9C92}"/>
              </a:ext>
            </a:extLst>
          </p:cNvPr>
          <p:cNvSpPr txBox="1"/>
          <p:nvPr/>
        </p:nvSpPr>
        <p:spPr>
          <a:xfrm>
            <a:off x="5864746" y="3521889"/>
            <a:ext cx="441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58" name="CuadroTexto 157">
            <a:extLst>
              <a:ext uri="{FF2B5EF4-FFF2-40B4-BE49-F238E27FC236}">
                <a16:creationId xmlns:a16="http://schemas.microsoft.com/office/drawing/2014/main" id="{D3F4E3C3-AE57-FB4F-9EB3-5B4B86D3284C}"/>
              </a:ext>
            </a:extLst>
          </p:cNvPr>
          <p:cNvSpPr txBox="1"/>
          <p:nvPr/>
        </p:nvSpPr>
        <p:spPr>
          <a:xfrm>
            <a:off x="7813465" y="431891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159" name="CuadroTexto 158">
            <a:extLst>
              <a:ext uri="{FF2B5EF4-FFF2-40B4-BE49-F238E27FC236}">
                <a16:creationId xmlns:a16="http://schemas.microsoft.com/office/drawing/2014/main" id="{235421F0-986B-A146-AFF7-932A43BEC756}"/>
              </a:ext>
            </a:extLst>
          </p:cNvPr>
          <p:cNvSpPr txBox="1"/>
          <p:nvPr/>
        </p:nvSpPr>
        <p:spPr>
          <a:xfrm>
            <a:off x="5353792" y="354704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9FCF2065-1166-CE4B-8AA6-14700D784E8E}"/>
              </a:ext>
            </a:extLst>
          </p:cNvPr>
          <p:cNvSpPr txBox="1"/>
          <p:nvPr/>
        </p:nvSpPr>
        <p:spPr>
          <a:xfrm>
            <a:off x="2861754" y="4821365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grpSp>
        <p:nvGrpSpPr>
          <p:cNvPr id="162" name="Grupo 161">
            <a:extLst>
              <a:ext uri="{FF2B5EF4-FFF2-40B4-BE49-F238E27FC236}">
                <a16:creationId xmlns:a16="http://schemas.microsoft.com/office/drawing/2014/main" id="{F012AB0C-5800-7543-90A9-0C945D7DD16A}"/>
              </a:ext>
            </a:extLst>
          </p:cNvPr>
          <p:cNvGrpSpPr/>
          <p:nvPr/>
        </p:nvGrpSpPr>
        <p:grpSpPr>
          <a:xfrm>
            <a:off x="5035353" y="4357190"/>
            <a:ext cx="1766577" cy="431044"/>
            <a:chOff x="1643606" y="3738623"/>
            <a:chExt cx="1828800" cy="392149"/>
          </a:xfrm>
        </p:grpSpPr>
        <p:sp>
          <p:nvSpPr>
            <p:cNvPr id="163" name="Rectángulo 162">
              <a:extLst>
                <a:ext uri="{FF2B5EF4-FFF2-40B4-BE49-F238E27FC236}">
                  <a16:creationId xmlns:a16="http://schemas.microsoft.com/office/drawing/2014/main" id="{593B46A2-03F8-C845-958D-FCC1A6E805F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28ADD6F2-E686-3449-B0D4-BED5DB876D9E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cto 164">
              <a:extLst>
                <a:ext uri="{FF2B5EF4-FFF2-40B4-BE49-F238E27FC236}">
                  <a16:creationId xmlns:a16="http://schemas.microsoft.com/office/drawing/2014/main" id="{1C691706-42AE-A249-ADA1-C7ECE052E70E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ector recto 165">
              <a:extLst>
                <a:ext uri="{FF2B5EF4-FFF2-40B4-BE49-F238E27FC236}">
                  <a16:creationId xmlns:a16="http://schemas.microsoft.com/office/drawing/2014/main" id="{FF064830-A20C-D145-BDCA-E4B9E2814F5C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ctor recto 166">
              <a:extLst>
                <a:ext uri="{FF2B5EF4-FFF2-40B4-BE49-F238E27FC236}">
                  <a16:creationId xmlns:a16="http://schemas.microsoft.com/office/drawing/2014/main" id="{A244594E-9F7E-2C4D-82F1-CDFAF9D0CAE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>
              <a:extLst>
                <a:ext uri="{FF2B5EF4-FFF2-40B4-BE49-F238E27FC236}">
                  <a16:creationId xmlns:a16="http://schemas.microsoft.com/office/drawing/2014/main" id="{A186C66B-E7AF-9442-874D-0C77C272769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ector recto 168">
              <a:extLst>
                <a:ext uri="{FF2B5EF4-FFF2-40B4-BE49-F238E27FC236}">
                  <a16:creationId xmlns:a16="http://schemas.microsoft.com/office/drawing/2014/main" id="{673E67BB-6314-8840-B7D8-CC9AD67F7A7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0" name="CuadroTexto 169">
            <a:extLst>
              <a:ext uri="{FF2B5EF4-FFF2-40B4-BE49-F238E27FC236}">
                <a16:creationId xmlns:a16="http://schemas.microsoft.com/office/drawing/2014/main" id="{0577DDB7-4D6D-8B4D-B1AC-5D2B97B31F41}"/>
              </a:ext>
            </a:extLst>
          </p:cNvPr>
          <p:cNvSpPr txBox="1"/>
          <p:nvPr/>
        </p:nvSpPr>
        <p:spPr>
          <a:xfrm>
            <a:off x="4937391" y="48639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172" name="CuadroTexto 171">
            <a:extLst>
              <a:ext uri="{FF2B5EF4-FFF2-40B4-BE49-F238E27FC236}">
                <a16:creationId xmlns:a16="http://schemas.microsoft.com/office/drawing/2014/main" id="{09C6B161-4B84-194A-B2B0-516C30AEBB08}"/>
              </a:ext>
            </a:extLst>
          </p:cNvPr>
          <p:cNvSpPr txBox="1"/>
          <p:nvPr/>
        </p:nvSpPr>
        <p:spPr>
          <a:xfrm>
            <a:off x="5813655" y="440118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73" name="CuadroTexto 172">
            <a:extLst>
              <a:ext uri="{FF2B5EF4-FFF2-40B4-BE49-F238E27FC236}">
                <a16:creationId xmlns:a16="http://schemas.microsoft.com/office/drawing/2014/main" id="{1F9F861A-823B-CD46-9210-85CF1254896A}"/>
              </a:ext>
            </a:extLst>
          </p:cNvPr>
          <p:cNvSpPr txBox="1"/>
          <p:nvPr/>
        </p:nvSpPr>
        <p:spPr>
          <a:xfrm>
            <a:off x="7849255" y="3136900"/>
            <a:ext cx="3225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2  15</a:t>
            </a:r>
            <a:r>
              <a:rPr lang="es-AR" dirty="0">
                <a:highlight>
                  <a:srgbClr val="FF0000"/>
                </a:highlight>
              </a:rPr>
              <a:t>  20 </a:t>
            </a:r>
            <a:r>
              <a:rPr lang="es-AR" dirty="0">
                <a:highlight>
                  <a:srgbClr val="FFFF00"/>
                </a:highlight>
              </a:rPr>
              <a:t> 43  49 </a:t>
            </a:r>
            <a:r>
              <a:rPr lang="es-AR" dirty="0">
                <a:highlight>
                  <a:srgbClr val="FF0000"/>
                </a:highlight>
              </a:rPr>
              <a:t> 53 </a:t>
            </a:r>
            <a:r>
              <a:rPr lang="es-AR" dirty="0">
                <a:highlight>
                  <a:srgbClr val="00FFFF"/>
                </a:highlight>
              </a:rPr>
              <a:t> 55  60</a:t>
            </a:r>
          </a:p>
        </p:txBody>
      </p:sp>
      <p:cxnSp>
        <p:nvCxnSpPr>
          <p:cNvPr id="174" name="Conector recto de flecha 173">
            <a:extLst>
              <a:ext uri="{FF2B5EF4-FFF2-40B4-BE49-F238E27FC236}">
                <a16:creationId xmlns:a16="http://schemas.microsoft.com/office/drawing/2014/main" id="{DC3A73BB-9C95-7946-A7FF-29672CFBB616}"/>
              </a:ext>
            </a:extLst>
          </p:cNvPr>
          <p:cNvCxnSpPr>
            <a:cxnSpLocks/>
          </p:cNvCxnSpPr>
          <p:nvPr/>
        </p:nvCxnSpPr>
        <p:spPr>
          <a:xfrm>
            <a:off x="6428486" y="3826914"/>
            <a:ext cx="815088" cy="47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6" name="c6_62" descr="c6_62">
            <a:hlinkClick r:id="" action="ppaction://media"/>
            <a:extLst>
              <a:ext uri="{FF2B5EF4-FFF2-40B4-BE49-F238E27FC236}">
                <a16:creationId xmlns:a16="http://schemas.microsoft.com/office/drawing/2014/main" id="{59736353-2518-7A43-8023-5ED34E1EE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20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9DC148-D751-4044-BFFE-08593770B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0981D4-9A0E-7F49-9BE5-6544BB53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9E271A-2178-0D4F-9080-48F08619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A4F0EA9D-6C87-5142-8728-C79239D9D039}"/>
              </a:ext>
            </a:extLst>
          </p:cNvPr>
          <p:cNvSpPr txBox="1">
            <a:spLocks/>
          </p:cNvSpPr>
          <p:nvPr/>
        </p:nvSpPr>
        <p:spPr bwMode="gray">
          <a:xfrm>
            <a:off x="3543953" y="186824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7</a:t>
            </a:fld>
            <a:endParaRPr lang="es-AR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5645536-736B-4841-A5D9-554CA7EB80CC}"/>
              </a:ext>
            </a:extLst>
          </p:cNvPr>
          <p:cNvSpPr txBox="1"/>
          <p:nvPr/>
        </p:nvSpPr>
        <p:spPr>
          <a:xfrm>
            <a:off x="4676467" y="680908"/>
            <a:ext cx="5133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55    izquierda o derecha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7CF90BB3-678F-5845-90DA-2D31F0CE798A}"/>
              </a:ext>
            </a:extLst>
          </p:cNvPr>
          <p:cNvGrpSpPr/>
          <p:nvPr/>
        </p:nvGrpSpPr>
        <p:grpSpPr>
          <a:xfrm>
            <a:off x="3224374" y="1986976"/>
            <a:ext cx="1918977" cy="441097"/>
            <a:chOff x="1643606" y="3738623"/>
            <a:chExt cx="1828800" cy="392149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09D40C51-4615-614B-9193-A025D082538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E4E448DE-684E-5645-BC6C-13FEF87BA4C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20998CFE-CED7-F047-9176-D917F79F566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08A1985A-8278-0845-A27E-A3F8525B919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9F65EE62-5F68-0647-A621-EDC005D144AF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9A746B2F-AA08-724F-ACF1-F630819453EA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A3768E5E-9877-2E48-8C1E-F9AF709A722F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A38D5091-8550-E946-B4DB-B8652D7556D8}"/>
              </a:ext>
            </a:extLst>
          </p:cNvPr>
          <p:cNvGrpSpPr/>
          <p:nvPr/>
        </p:nvGrpSpPr>
        <p:grpSpPr>
          <a:xfrm>
            <a:off x="7187841" y="1936901"/>
            <a:ext cx="1766577" cy="431044"/>
            <a:chOff x="1643606" y="3738623"/>
            <a:chExt cx="1828800" cy="392149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72473D2C-E0F0-6E4D-8A84-0BB7A1CC138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FAA77742-0C2C-604D-9247-1C7F56176A93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418463A2-3B4A-9345-88BF-8319B6EB621F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08C96562-99C1-A74C-8FF4-E10CC4203B6A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92336287-B8F7-B843-9038-F6B509111DF5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4A0CF455-7D79-D64F-A2A8-4D06DAF1D18F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77A4F540-D7E7-4C46-84CB-28E1DF741A5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AF143BD-EB89-3244-8178-0AB2402DEDA5}"/>
              </a:ext>
            </a:extLst>
          </p:cNvPr>
          <p:cNvSpPr txBox="1"/>
          <p:nvPr/>
        </p:nvSpPr>
        <p:spPr>
          <a:xfrm>
            <a:off x="7089879" y="2443687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588CBD90-95C7-9345-8584-DE767CCE6028}"/>
              </a:ext>
            </a:extLst>
          </p:cNvPr>
          <p:cNvSpPr txBox="1"/>
          <p:nvPr/>
        </p:nvSpPr>
        <p:spPr>
          <a:xfrm>
            <a:off x="3508746" y="1995788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39CC845-312E-7141-BD77-A6560C3D4551}"/>
              </a:ext>
            </a:extLst>
          </p:cNvPr>
          <p:cNvSpPr txBox="1"/>
          <p:nvPr/>
        </p:nvSpPr>
        <p:spPr>
          <a:xfrm>
            <a:off x="4037496" y="1995788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411C15C-E05E-AB4E-A4C8-7E60C3A69C43}"/>
              </a:ext>
            </a:extLst>
          </p:cNvPr>
          <p:cNvSpPr txBox="1"/>
          <p:nvPr/>
        </p:nvSpPr>
        <p:spPr>
          <a:xfrm>
            <a:off x="7336328" y="195922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A71BB55-99FF-3B4C-B25D-0AD098520549}"/>
              </a:ext>
            </a:extLst>
          </p:cNvPr>
          <p:cNvSpPr txBox="1"/>
          <p:nvPr/>
        </p:nvSpPr>
        <p:spPr>
          <a:xfrm>
            <a:off x="7946565" y="1995788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55153075-C582-3545-A008-169C23C3D77B}"/>
              </a:ext>
            </a:extLst>
          </p:cNvPr>
          <p:cNvGrpSpPr/>
          <p:nvPr/>
        </p:nvGrpSpPr>
        <p:grpSpPr>
          <a:xfrm>
            <a:off x="5226819" y="1972087"/>
            <a:ext cx="1918977" cy="441097"/>
            <a:chOff x="1643606" y="3738623"/>
            <a:chExt cx="1828800" cy="392149"/>
          </a:xfrm>
        </p:grpSpPr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90BEA29A-DB92-2D45-A4FB-E40A963E464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EDC0EABD-02BD-0F46-BF92-F94030C49C3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320702EB-9363-5D4C-A99E-74C562C68F1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D03D55FD-E03E-184A-9204-CCEB5791103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8D0C84F0-1E0C-8240-99CE-AAD6AB3C5B7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35">
              <a:extLst>
                <a:ext uri="{FF2B5EF4-FFF2-40B4-BE49-F238E27FC236}">
                  <a16:creationId xmlns:a16="http://schemas.microsoft.com/office/drawing/2014/main" id="{5726589F-50FC-5A47-BD2E-DAF6E79861DA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36">
              <a:extLst>
                <a:ext uri="{FF2B5EF4-FFF2-40B4-BE49-F238E27FC236}">
                  <a16:creationId xmlns:a16="http://schemas.microsoft.com/office/drawing/2014/main" id="{DF8391F1-34D6-F144-B825-6E924352AA3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E7A01128-1275-8A47-B32A-8E2C5271058F}"/>
              </a:ext>
            </a:extLst>
          </p:cNvPr>
          <p:cNvSpPr txBox="1"/>
          <p:nvPr/>
        </p:nvSpPr>
        <p:spPr>
          <a:xfrm>
            <a:off x="5511191" y="1980899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CAE7CA1D-0E28-2F43-B1EE-C77F8D36012A}"/>
              </a:ext>
            </a:extLst>
          </p:cNvPr>
          <p:cNvSpPr txBox="1"/>
          <p:nvPr/>
        </p:nvSpPr>
        <p:spPr>
          <a:xfrm>
            <a:off x="5150692" y="2428297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E8E4B8C5-8BDC-8940-9BB7-507634E884F6}"/>
              </a:ext>
            </a:extLst>
          </p:cNvPr>
          <p:cNvGrpSpPr/>
          <p:nvPr/>
        </p:nvGrpSpPr>
        <p:grpSpPr>
          <a:xfrm>
            <a:off x="5181600" y="1165115"/>
            <a:ext cx="1828800" cy="392149"/>
            <a:chOff x="1643606" y="3738623"/>
            <a:chExt cx="1828800" cy="392149"/>
          </a:xfrm>
        </p:grpSpPr>
        <p:sp>
          <p:nvSpPr>
            <p:cNvPr id="41" name="Rectángulo 40">
              <a:extLst>
                <a:ext uri="{FF2B5EF4-FFF2-40B4-BE49-F238E27FC236}">
                  <a16:creationId xmlns:a16="http://schemas.microsoft.com/office/drawing/2014/main" id="{BFB52F5F-AF31-4648-8874-519F7C57783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42" name="Conector recto 41">
              <a:extLst>
                <a:ext uri="{FF2B5EF4-FFF2-40B4-BE49-F238E27FC236}">
                  <a16:creationId xmlns:a16="http://schemas.microsoft.com/office/drawing/2014/main" id="{12E39A5D-AB58-4445-8AF6-157C2EE8E985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>
              <a:extLst>
                <a:ext uri="{FF2B5EF4-FFF2-40B4-BE49-F238E27FC236}">
                  <a16:creationId xmlns:a16="http://schemas.microsoft.com/office/drawing/2014/main" id="{9CAE56C9-FD19-E74B-8DD6-3638FAA915D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6B810780-ED20-8C47-8369-D29AF319455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44">
              <a:extLst>
                <a:ext uri="{FF2B5EF4-FFF2-40B4-BE49-F238E27FC236}">
                  <a16:creationId xmlns:a16="http://schemas.microsoft.com/office/drawing/2014/main" id="{BC311D8E-CD6C-C241-9937-71A7343F6AB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45">
              <a:extLst>
                <a:ext uri="{FF2B5EF4-FFF2-40B4-BE49-F238E27FC236}">
                  <a16:creationId xmlns:a16="http://schemas.microsoft.com/office/drawing/2014/main" id="{48EEAEB3-B568-3A43-9CF5-1F2B5D82BC7C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46">
              <a:extLst>
                <a:ext uri="{FF2B5EF4-FFF2-40B4-BE49-F238E27FC236}">
                  <a16:creationId xmlns:a16="http://schemas.microsoft.com/office/drawing/2014/main" id="{06E3C9AB-C243-2B45-BA26-7B59E77355C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CuadroTexto 47">
            <a:extLst>
              <a:ext uri="{FF2B5EF4-FFF2-40B4-BE49-F238E27FC236}">
                <a16:creationId xmlns:a16="http://schemas.microsoft.com/office/drawing/2014/main" id="{93E8DD12-79BF-9E47-9AF2-8DAC4CCC52D8}"/>
              </a:ext>
            </a:extLst>
          </p:cNvPr>
          <p:cNvSpPr txBox="1"/>
          <p:nvPr/>
        </p:nvSpPr>
        <p:spPr>
          <a:xfrm>
            <a:off x="7246581" y="1246877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026B08A1-BD60-7443-9308-E889D7BD78DD}"/>
              </a:ext>
            </a:extLst>
          </p:cNvPr>
          <p:cNvSpPr txBox="1"/>
          <p:nvPr/>
        </p:nvSpPr>
        <p:spPr>
          <a:xfrm>
            <a:off x="5416952" y="1165115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B4926C75-9939-1F49-9BD9-FCDC2C25F654}"/>
              </a:ext>
            </a:extLst>
          </p:cNvPr>
          <p:cNvSpPr txBox="1"/>
          <p:nvPr/>
        </p:nvSpPr>
        <p:spPr>
          <a:xfrm>
            <a:off x="5954267" y="1203045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51" name="Conector recto de flecha 50">
            <a:extLst>
              <a:ext uri="{FF2B5EF4-FFF2-40B4-BE49-F238E27FC236}">
                <a16:creationId xmlns:a16="http://schemas.microsoft.com/office/drawing/2014/main" id="{6A3D9FAC-1004-DE47-B2F2-861F262EE4D2}"/>
              </a:ext>
            </a:extLst>
          </p:cNvPr>
          <p:cNvCxnSpPr>
            <a:cxnSpLocks/>
            <a:stCxn id="50" idx="1"/>
          </p:cNvCxnSpPr>
          <p:nvPr/>
        </p:nvCxnSpPr>
        <p:spPr>
          <a:xfrm>
            <a:off x="5954267" y="1356934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DEC4C7DC-BEBE-144E-B81C-23E424B958E0}"/>
              </a:ext>
            </a:extLst>
          </p:cNvPr>
          <p:cNvCxnSpPr/>
          <p:nvPr/>
        </p:nvCxnSpPr>
        <p:spPr>
          <a:xfrm flipH="1">
            <a:off x="4708908" y="1468288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303243E6-533E-604E-B495-E82E35D2652A}"/>
              </a:ext>
            </a:extLst>
          </p:cNvPr>
          <p:cNvCxnSpPr>
            <a:cxnSpLocks/>
          </p:cNvCxnSpPr>
          <p:nvPr/>
        </p:nvCxnSpPr>
        <p:spPr>
          <a:xfrm>
            <a:off x="6440968" y="1409273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uadroTexto 53">
            <a:extLst>
              <a:ext uri="{FF2B5EF4-FFF2-40B4-BE49-F238E27FC236}">
                <a16:creationId xmlns:a16="http://schemas.microsoft.com/office/drawing/2014/main" id="{ACC2B4CD-82B1-C940-8C49-06319A3D24B0}"/>
              </a:ext>
            </a:extLst>
          </p:cNvPr>
          <p:cNvSpPr txBox="1"/>
          <p:nvPr/>
        </p:nvSpPr>
        <p:spPr>
          <a:xfrm>
            <a:off x="6068905" y="198830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9C1C4420-2751-1246-96E1-B0F3A252CB0C}"/>
              </a:ext>
            </a:extLst>
          </p:cNvPr>
          <p:cNvSpPr txBox="1"/>
          <p:nvPr/>
        </p:nvSpPr>
        <p:spPr>
          <a:xfrm>
            <a:off x="6592153" y="198251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1F8E8007-9442-7940-8174-36D393BD447C}"/>
              </a:ext>
            </a:extLst>
          </p:cNvPr>
          <p:cNvSpPr txBox="1"/>
          <p:nvPr/>
        </p:nvSpPr>
        <p:spPr>
          <a:xfrm>
            <a:off x="4541090" y="201059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433636E6-BE94-DC4F-A70B-3E48B297BA2A}"/>
              </a:ext>
            </a:extLst>
          </p:cNvPr>
          <p:cNvSpPr txBox="1"/>
          <p:nvPr/>
        </p:nvSpPr>
        <p:spPr>
          <a:xfrm>
            <a:off x="3319241" y="2458834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58" name="Título 1">
            <a:extLst>
              <a:ext uri="{FF2B5EF4-FFF2-40B4-BE49-F238E27FC236}">
                <a16:creationId xmlns:a16="http://schemas.microsoft.com/office/drawing/2014/main" id="{2EB7B030-3F03-0543-B985-76136FD1A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59" name="Marcador de número de diapositiva 5">
            <a:extLst>
              <a:ext uri="{FF2B5EF4-FFF2-40B4-BE49-F238E27FC236}">
                <a16:creationId xmlns:a16="http://schemas.microsoft.com/office/drawing/2014/main" id="{D4162E81-B011-0C40-B52F-C608896B8197}"/>
              </a:ext>
            </a:extLst>
          </p:cNvPr>
          <p:cNvSpPr txBox="1">
            <a:spLocks/>
          </p:cNvSpPr>
          <p:nvPr/>
        </p:nvSpPr>
        <p:spPr bwMode="gray">
          <a:xfrm>
            <a:off x="3501908" y="4133538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7</a:t>
            </a:fld>
            <a:endParaRPr lang="es-AR"/>
          </a:p>
        </p:txBody>
      </p:sp>
      <p:grpSp>
        <p:nvGrpSpPr>
          <p:cNvPr id="60" name="Grupo 59">
            <a:extLst>
              <a:ext uri="{FF2B5EF4-FFF2-40B4-BE49-F238E27FC236}">
                <a16:creationId xmlns:a16="http://schemas.microsoft.com/office/drawing/2014/main" id="{D4754EE2-8957-2D45-B628-9D9D6DBFF58B}"/>
              </a:ext>
            </a:extLst>
          </p:cNvPr>
          <p:cNvGrpSpPr/>
          <p:nvPr/>
        </p:nvGrpSpPr>
        <p:grpSpPr>
          <a:xfrm>
            <a:off x="3182329" y="4252272"/>
            <a:ext cx="1918977" cy="441097"/>
            <a:chOff x="1643606" y="3738623"/>
            <a:chExt cx="1828800" cy="392149"/>
          </a:xfrm>
        </p:grpSpPr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55200617-F6C8-2040-820F-D4DF7929CE6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D5A9B74A-F852-7E49-81F2-87A1F940E53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EA45FE89-527B-8441-AD3B-BE1015DB5B84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C614CC4A-1D14-7A45-B14B-E10F7154EDA5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E99E2482-E42B-184A-A1E9-236F65F9149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27EAD732-2F08-8543-8D85-9E87E3B62A8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5F2A547A-DD48-EC49-800B-B0B08EB7DA3A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o 67">
            <a:extLst>
              <a:ext uri="{FF2B5EF4-FFF2-40B4-BE49-F238E27FC236}">
                <a16:creationId xmlns:a16="http://schemas.microsoft.com/office/drawing/2014/main" id="{1D9DE6F4-5DA6-264D-B644-95254C55F352}"/>
              </a:ext>
            </a:extLst>
          </p:cNvPr>
          <p:cNvGrpSpPr/>
          <p:nvPr/>
        </p:nvGrpSpPr>
        <p:grpSpPr>
          <a:xfrm>
            <a:off x="7145796" y="4202197"/>
            <a:ext cx="1766577" cy="431044"/>
            <a:chOff x="1643606" y="3738623"/>
            <a:chExt cx="1828800" cy="392149"/>
          </a:xfrm>
        </p:grpSpPr>
        <p:sp>
          <p:nvSpPr>
            <p:cNvPr id="69" name="Rectángulo 68">
              <a:extLst>
                <a:ext uri="{FF2B5EF4-FFF2-40B4-BE49-F238E27FC236}">
                  <a16:creationId xmlns:a16="http://schemas.microsoft.com/office/drawing/2014/main" id="{7093A5A6-479E-FF4F-911B-9AAF0202C09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315A7C62-DC8B-CE4F-8777-A2CA00A3893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FB1E3CA8-BBE8-E14D-AF6B-3EE89073E86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23362130-AA05-0D47-A88A-A397C9F3637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99DAB823-8A60-724C-8FB7-94A7FDB0823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2EE4894-1A44-CE49-BA72-5BC50CB34AB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06C74BF7-5F42-CA4A-8C5F-8C27B29E3AC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CuadroTexto 75">
            <a:extLst>
              <a:ext uri="{FF2B5EF4-FFF2-40B4-BE49-F238E27FC236}">
                <a16:creationId xmlns:a16="http://schemas.microsoft.com/office/drawing/2014/main" id="{9794E8AF-69D7-3043-BA9B-BA9DD72B0510}"/>
              </a:ext>
            </a:extLst>
          </p:cNvPr>
          <p:cNvSpPr txBox="1"/>
          <p:nvPr/>
        </p:nvSpPr>
        <p:spPr>
          <a:xfrm>
            <a:off x="7047834" y="4708983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E882F185-3F01-1C43-B518-12CEFA05E0B9}"/>
              </a:ext>
            </a:extLst>
          </p:cNvPr>
          <p:cNvSpPr txBox="1"/>
          <p:nvPr/>
        </p:nvSpPr>
        <p:spPr>
          <a:xfrm>
            <a:off x="3466701" y="4261084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B37D5198-0612-A849-9532-74B3BB129DD0}"/>
              </a:ext>
            </a:extLst>
          </p:cNvPr>
          <p:cNvSpPr txBox="1"/>
          <p:nvPr/>
        </p:nvSpPr>
        <p:spPr>
          <a:xfrm>
            <a:off x="3995451" y="4261084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4F5FD072-40CB-5F45-9925-19E51296AF0B}"/>
              </a:ext>
            </a:extLst>
          </p:cNvPr>
          <p:cNvSpPr txBox="1"/>
          <p:nvPr/>
        </p:nvSpPr>
        <p:spPr>
          <a:xfrm>
            <a:off x="7885172" y="4261083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7B05F470-DEEE-554A-871B-A6F8CFCE8BEA}"/>
              </a:ext>
            </a:extLst>
          </p:cNvPr>
          <p:cNvSpPr txBox="1"/>
          <p:nvPr/>
        </p:nvSpPr>
        <p:spPr>
          <a:xfrm>
            <a:off x="8392279" y="4246194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81" name="Grupo 80">
            <a:extLst>
              <a:ext uri="{FF2B5EF4-FFF2-40B4-BE49-F238E27FC236}">
                <a16:creationId xmlns:a16="http://schemas.microsoft.com/office/drawing/2014/main" id="{DE54FC27-46A4-C847-8750-4294A20C2567}"/>
              </a:ext>
            </a:extLst>
          </p:cNvPr>
          <p:cNvGrpSpPr/>
          <p:nvPr/>
        </p:nvGrpSpPr>
        <p:grpSpPr>
          <a:xfrm>
            <a:off x="5184774" y="4237383"/>
            <a:ext cx="1918977" cy="441097"/>
            <a:chOff x="1643606" y="3738623"/>
            <a:chExt cx="1828800" cy="392149"/>
          </a:xfrm>
        </p:grpSpPr>
        <p:sp>
          <p:nvSpPr>
            <p:cNvPr id="82" name="Rectángulo 81">
              <a:extLst>
                <a:ext uri="{FF2B5EF4-FFF2-40B4-BE49-F238E27FC236}">
                  <a16:creationId xmlns:a16="http://schemas.microsoft.com/office/drawing/2014/main" id="{E801E7DD-3AB4-ED47-AA23-DC7605D8CC0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3BB51DF7-F0AC-EB46-A07F-0D1AAA90355D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8163366C-EEF0-F04A-A698-2AE00FB79F6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71699376-F20A-A64D-8E3B-6329B333117C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FFC7B7CB-ACCD-DD44-949A-C329A00F5F4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DCF734DF-0387-294D-94E8-01C8F3A59BF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C69435A6-5E1E-0C47-910D-BABA2E678BE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CuadroTexto 88">
            <a:extLst>
              <a:ext uri="{FF2B5EF4-FFF2-40B4-BE49-F238E27FC236}">
                <a16:creationId xmlns:a16="http://schemas.microsoft.com/office/drawing/2014/main" id="{5C2E73C1-09F9-9D49-A024-03DF48B31D76}"/>
              </a:ext>
            </a:extLst>
          </p:cNvPr>
          <p:cNvSpPr txBox="1"/>
          <p:nvPr/>
        </p:nvSpPr>
        <p:spPr>
          <a:xfrm>
            <a:off x="5469146" y="4246195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D354208B-86B2-074A-BD8E-D8BAE7989ADB}"/>
              </a:ext>
            </a:extLst>
          </p:cNvPr>
          <p:cNvSpPr txBox="1"/>
          <p:nvPr/>
        </p:nvSpPr>
        <p:spPr>
          <a:xfrm>
            <a:off x="5108647" y="4693593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91" name="Grupo 90">
            <a:extLst>
              <a:ext uri="{FF2B5EF4-FFF2-40B4-BE49-F238E27FC236}">
                <a16:creationId xmlns:a16="http://schemas.microsoft.com/office/drawing/2014/main" id="{88214F8A-8467-1047-8D41-5F71D710E9A3}"/>
              </a:ext>
            </a:extLst>
          </p:cNvPr>
          <p:cNvGrpSpPr/>
          <p:nvPr/>
        </p:nvGrpSpPr>
        <p:grpSpPr>
          <a:xfrm>
            <a:off x="5139555" y="3430411"/>
            <a:ext cx="1828800" cy="392149"/>
            <a:chOff x="1643606" y="3738623"/>
            <a:chExt cx="1828800" cy="392149"/>
          </a:xfrm>
        </p:grpSpPr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E5CB8783-17DC-4248-871E-D21D45AA888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C4DB1B8F-FA7E-3945-A50B-AC7B77FBFF3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868F28B2-6726-A641-8872-975F7DC3295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B3826808-96E4-C644-B052-6B141CD3D01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D3D70BF7-C330-1445-AA5D-16E91F9DAFD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5A3D64BD-872A-0246-A813-A70CE145758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5854981B-4AC4-FE4D-9AE4-EB9CC15DFC28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CuadroTexto 98">
            <a:extLst>
              <a:ext uri="{FF2B5EF4-FFF2-40B4-BE49-F238E27FC236}">
                <a16:creationId xmlns:a16="http://schemas.microsoft.com/office/drawing/2014/main" id="{704FF5A6-E358-A247-BF20-F441946C16E0}"/>
              </a:ext>
            </a:extLst>
          </p:cNvPr>
          <p:cNvSpPr txBox="1"/>
          <p:nvPr/>
        </p:nvSpPr>
        <p:spPr>
          <a:xfrm>
            <a:off x="7204536" y="3512173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BA240BFD-C9FE-CF47-821F-879647A5825F}"/>
              </a:ext>
            </a:extLst>
          </p:cNvPr>
          <p:cNvSpPr txBox="1"/>
          <p:nvPr/>
        </p:nvSpPr>
        <p:spPr>
          <a:xfrm>
            <a:off x="5374907" y="3430411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1E5BBD28-7870-8449-B658-673D0BA103F3}"/>
              </a:ext>
            </a:extLst>
          </p:cNvPr>
          <p:cNvSpPr txBox="1"/>
          <p:nvPr/>
        </p:nvSpPr>
        <p:spPr>
          <a:xfrm>
            <a:off x="7291146" y="4275892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02" name="Conector recto de flecha 101">
            <a:extLst>
              <a:ext uri="{FF2B5EF4-FFF2-40B4-BE49-F238E27FC236}">
                <a16:creationId xmlns:a16="http://schemas.microsoft.com/office/drawing/2014/main" id="{CCDF1817-5942-7E43-AAAE-8AC4A5F86933}"/>
              </a:ext>
            </a:extLst>
          </p:cNvPr>
          <p:cNvCxnSpPr>
            <a:cxnSpLocks/>
          </p:cNvCxnSpPr>
          <p:nvPr/>
        </p:nvCxnSpPr>
        <p:spPr>
          <a:xfrm>
            <a:off x="5760773" y="3729419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de flecha 102">
            <a:extLst>
              <a:ext uri="{FF2B5EF4-FFF2-40B4-BE49-F238E27FC236}">
                <a16:creationId xmlns:a16="http://schemas.microsoft.com/office/drawing/2014/main" id="{78500242-9745-024D-83E4-717E8762F5D4}"/>
              </a:ext>
            </a:extLst>
          </p:cNvPr>
          <p:cNvCxnSpPr/>
          <p:nvPr/>
        </p:nvCxnSpPr>
        <p:spPr>
          <a:xfrm flipH="1">
            <a:off x="4666863" y="3733584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CC73F440-005C-774B-903D-1FBA7C70D024}"/>
              </a:ext>
            </a:extLst>
          </p:cNvPr>
          <p:cNvCxnSpPr>
            <a:cxnSpLocks/>
          </p:cNvCxnSpPr>
          <p:nvPr/>
        </p:nvCxnSpPr>
        <p:spPr>
          <a:xfrm>
            <a:off x="6398923" y="3674569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88781598-D56B-E44F-82C8-3AB12C6219AA}"/>
              </a:ext>
            </a:extLst>
          </p:cNvPr>
          <p:cNvSpPr txBox="1"/>
          <p:nvPr/>
        </p:nvSpPr>
        <p:spPr>
          <a:xfrm>
            <a:off x="6026860" y="4253603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DD6D79EF-4A8B-1846-BB76-728C2E4CB9A5}"/>
              </a:ext>
            </a:extLst>
          </p:cNvPr>
          <p:cNvSpPr txBox="1"/>
          <p:nvPr/>
        </p:nvSpPr>
        <p:spPr>
          <a:xfrm>
            <a:off x="5858460" y="343912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E4F9F3DE-33AD-C142-8A81-F489A951B171}"/>
              </a:ext>
            </a:extLst>
          </p:cNvPr>
          <p:cNvSpPr txBox="1"/>
          <p:nvPr/>
        </p:nvSpPr>
        <p:spPr>
          <a:xfrm>
            <a:off x="4499045" y="427589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5A83C463-AA3A-E24B-9A26-59340E972433}"/>
              </a:ext>
            </a:extLst>
          </p:cNvPr>
          <p:cNvSpPr txBox="1"/>
          <p:nvPr/>
        </p:nvSpPr>
        <p:spPr>
          <a:xfrm>
            <a:off x="3277196" y="4724130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377234A8-4209-494E-83E0-895698AEA721}"/>
              </a:ext>
            </a:extLst>
          </p:cNvPr>
          <p:cNvSpPr txBox="1"/>
          <p:nvPr/>
        </p:nvSpPr>
        <p:spPr>
          <a:xfrm>
            <a:off x="6530831" y="425227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55</a:t>
            </a:r>
          </a:p>
        </p:txBody>
      </p:sp>
      <p:pic>
        <p:nvPicPr>
          <p:cNvPr id="111" name="c6_63" descr="c6_63">
            <a:hlinkClick r:id="" action="ppaction://media"/>
            <a:extLst>
              <a:ext uri="{FF2B5EF4-FFF2-40B4-BE49-F238E27FC236}">
                <a16:creationId xmlns:a16="http://schemas.microsoft.com/office/drawing/2014/main" id="{427755A7-1340-BA40-817A-0DC4FE1A2C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00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32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9DC148-D751-4044-BFFE-08593770B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0981D4-9A0E-7F49-9BE5-6544BB532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9E271A-2178-0D4F-9080-48F08619F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8</a:t>
            </a:fld>
            <a:endParaRPr lang="es-AR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5645536-736B-4841-A5D9-554CA7EB80CC}"/>
              </a:ext>
            </a:extLst>
          </p:cNvPr>
          <p:cNvSpPr txBox="1"/>
          <p:nvPr/>
        </p:nvSpPr>
        <p:spPr>
          <a:xfrm>
            <a:off x="4676467" y="680908"/>
            <a:ext cx="5133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57    izquierda o derecha</a:t>
            </a:r>
          </a:p>
        </p:txBody>
      </p:sp>
      <p:sp>
        <p:nvSpPr>
          <p:cNvPr id="58" name="Título 1">
            <a:extLst>
              <a:ext uri="{FF2B5EF4-FFF2-40B4-BE49-F238E27FC236}">
                <a16:creationId xmlns:a16="http://schemas.microsoft.com/office/drawing/2014/main" id="{2EB7B030-3F03-0543-B985-76136FD1A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59" name="Marcador de número de diapositiva 5">
            <a:extLst>
              <a:ext uri="{FF2B5EF4-FFF2-40B4-BE49-F238E27FC236}">
                <a16:creationId xmlns:a16="http://schemas.microsoft.com/office/drawing/2014/main" id="{D4162E81-B011-0C40-B52F-C608896B8197}"/>
              </a:ext>
            </a:extLst>
          </p:cNvPr>
          <p:cNvSpPr txBox="1">
            <a:spLocks/>
          </p:cNvSpPr>
          <p:nvPr/>
        </p:nvSpPr>
        <p:spPr bwMode="gray">
          <a:xfrm>
            <a:off x="3543953" y="1940074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8</a:t>
            </a:fld>
            <a:endParaRPr lang="es-AR"/>
          </a:p>
        </p:txBody>
      </p:sp>
      <p:grpSp>
        <p:nvGrpSpPr>
          <p:cNvPr id="60" name="Grupo 59">
            <a:extLst>
              <a:ext uri="{FF2B5EF4-FFF2-40B4-BE49-F238E27FC236}">
                <a16:creationId xmlns:a16="http://schemas.microsoft.com/office/drawing/2014/main" id="{D4754EE2-8957-2D45-B628-9D9D6DBFF58B}"/>
              </a:ext>
            </a:extLst>
          </p:cNvPr>
          <p:cNvGrpSpPr/>
          <p:nvPr/>
        </p:nvGrpSpPr>
        <p:grpSpPr>
          <a:xfrm>
            <a:off x="3224374" y="2058808"/>
            <a:ext cx="1918977" cy="441097"/>
            <a:chOff x="1643606" y="3738623"/>
            <a:chExt cx="1828800" cy="392149"/>
          </a:xfrm>
        </p:grpSpPr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55200617-F6C8-2040-820F-D4DF7929CE6F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D5A9B74A-F852-7E49-81F2-87A1F940E532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EA45FE89-527B-8441-AD3B-BE1015DB5B84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C614CC4A-1D14-7A45-B14B-E10F7154EDA5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E99E2482-E42B-184A-A1E9-236F65F9149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27EAD732-2F08-8543-8D85-9E87E3B62A8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5F2A547A-DD48-EC49-800B-B0B08EB7DA3A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upo 67">
            <a:extLst>
              <a:ext uri="{FF2B5EF4-FFF2-40B4-BE49-F238E27FC236}">
                <a16:creationId xmlns:a16="http://schemas.microsoft.com/office/drawing/2014/main" id="{1D9DE6F4-5DA6-264D-B644-95254C55F352}"/>
              </a:ext>
            </a:extLst>
          </p:cNvPr>
          <p:cNvGrpSpPr/>
          <p:nvPr/>
        </p:nvGrpSpPr>
        <p:grpSpPr>
          <a:xfrm>
            <a:off x="7187841" y="2008733"/>
            <a:ext cx="1766577" cy="431044"/>
            <a:chOff x="1643606" y="3738623"/>
            <a:chExt cx="1828800" cy="392149"/>
          </a:xfrm>
        </p:grpSpPr>
        <p:sp>
          <p:nvSpPr>
            <p:cNvPr id="69" name="Rectángulo 68">
              <a:extLst>
                <a:ext uri="{FF2B5EF4-FFF2-40B4-BE49-F238E27FC236}">
                  <a16:creationId xmlns:a16="http://schemas.microsoft.com/office/drawing/2014/main" id="{7093A5A6-479E-FF4F-911B-9AAF0202C09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315A7C62-DC8B-CE4F-8777-A2CA00A38934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FB1E3CA8-BBE8-E14D-AF6B-3EE89073E86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23362130-AA05-0D47-A88A-A397C9F3637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99DAB823-8A60-724C-8FB7-94A7FDB0823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2EE4894-1A44-CE49-BA72-5BC50CB34AB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06C74BF7-5F42-CA4A-8C5F-8C27B29E3AC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CuadroTexto 75">
            <a:extLst>
              <a:ext uri="{FF2B5EF4-FFF2-40B4-BE49-F238E27FC236}">
                <a16:creationId xmlns:a16="http://schemas.microsoft.com/office/drawing/2014/main" id="{9794E8AF-69D7-3043-BA9B-BA9DD72B0510}"/>
              </a:ext>
            </a:extLst>
          </p:cNvPr>
          <p:cNvSpPr txBox="1"/>
          <p:nvPr/>
        </p:nvSpPr>
        <p:spPr>
          <a:xfrm>
            <a:off x="7089879" y="2515519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E882F185-3F01-1C43-B518-12CEFA05E0B9}"/>
              </a:ext>
            </a:extLst>
          </p:cNvPr>
          <p:cNvSpPr txBox="1"/>
          <p:nvPr/>
        </p:nvSpPr>
        <p:spPr>
          <a:xfrm>
            <a:off x="3508746" y="2067620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B37D5198-0612-A849-9532-74B3BB129DD0}"/>
              </a:ext>
            </a:extLst>
          </p:cNvPr>
          <p:cNvSpPr txBox="1"/>
          <p:nvPr/>
        </p:nvSpPr>
        <p:spPr>
          <a:xfrm>
            <a:off x="4037496" y="2067620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4F5FD072-40CB-5F45-9925-19E51296AF0B}"/>
              </a:ext>
            </a:extLst>
          </p:cNvPr>
          <p:cNvSpPr txBox="1"/>
          <p:nvPr/>
        </p:nvSpPr>
        <p:spPr>
          <a:xfrm>
            <a:off x="7927217" y="2067619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7B05F470-DEEE-554A-871B-A6F8CFCE8BEA}"/>
              </a:ext>
            </a:extLst>
          </p:cNvPr>
          <p:cNvSpPr txBox="1"/>
          <p:nvPr/>
        </p:nvSpPr>
        <p:spPr>
          <a:xfrm>
            <a:off x="8434324" y="2052730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81" name="Grupo 80">
            <a:extLst>
              <a:ext uri="{FF2B5EF4-FFF2-40B4-BE49-F238E27FC236}">
                <a16:creationId xmlns:a16="http://schemas.microsoft.com/office/drawing/2014/main" id="{DE54FC27-46A4-C847-8750-4294A20C2567}"/>
              </a:ext>
            </a:extLst>
          </p:cNvPr>
          <p:cNvGrpSpPr/>
          <p:nvPr/>
        </p:nvGrpSpPr>
        <p:grpSpPr>
          <a:xfrm>
            <a:off x="5226819" y="2043919"/>
            <a:ext cx="1918977" cy="441097"/>
            <a:chOff x="1643606" y="3738623"/>
            <a:chExt cx="1828800" cy="392149"/>
          </a:xfrm>
        </p:grpSpPr>
        <p:sp>
          <p:nvSpPr>
            <p:cNvPr id="82" name="Rectángulo 81">
              <a:extLst>
                <a:ext uri="{FF2B5EF4-FFF2-40B4-BE49-F238E27FC236}">
                  <a16:creationId xmlns:a16="http://schemas.microsoft.com/office/drawing/2014/main" id="{E801E7DD-3AB4-ED47-AA23-DC7605D8CC0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3BB51DF7-F0AC-EB46-A07F-0D1AAA90355D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8163366C-EEF0-F04A-A698-2AE00FB79F6C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71699376-F20A-A64D-8E3B-6329B333117C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FFC7B7CB-ACCD-DD44-949A-C329A00F5F4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DCF734DF-0387-294D-94E8-01C8F3A59BF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C69435A6-5E1E-0C47-910D-BABA2E678BE6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CuadroTexto 88">
            <a:extLst>
              <a:ext uri="{FF2B5EF4-FFF2-40B4-BE49-F238E27FC236}">
                <a16:creationId xmlns:a16="http://schemas.microsoft.com/office/drawing/2014/main" id="{5C2E73C1-09F9-9D49-A024-03DF48B31D76}"/>
              </a:ext>
            </a:extLst>
          </p:cNvPr>
          <p:cNvSpPr txBox="1"/>
          <p:nvPr/>
        </p:nvSpPr>
        <p:spPr>
          <a:xfrm>
            <a:off x="5511191" y="2052731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D354208B-86B2-074A-BD8E-D8BAE7989ADB}"/>
              </a:ext>
            </a:extLst>
          </p:cNvPr>
          <p:cNvSpPr txBox="1"/>
          <p:nvPr/>
        </p:nvSpPr>
        <p:spPr>
          <a:xfrm>
            <a:off x="5150692" y="2500129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91" name="Grupo 90">
            <a:extLst>
              <a:ext uri="{FF2B5EF4-FFF2-40B4-BE49-F238E27FC236}">
                <a16:creationId xmlns:a16="http://schemas.microsoft.com/office/drawing/2014/main" id="{88214F8A-8467-1047-8D41-5F71D710E9A3}"/>
              </a:ext>
            </a:extLst>
          </p:cNvPr>
          <p:cNvGrpSpPr/>
          <p:nvPr/>
        </p:nvGrpSpPr>
        <p:grpSpPr>
          <a:xfrm>
            <a:off x="5181600" y="1236947"/>
            <a:ext cx="1828800" cy="392149"/>
            <a:chOff x="1643606" y="3738623"/>
            <a:chExt cx="1828800" cy="392149"/>
          </a:xfrm>
        </p:grpSpPr>
        <p:sp>
          <p:nvSpPr>
            <p:cNvPr id="92" name="Rectángulo 91">
              <a:extLst>
                <a:ext uri="{FF2B5EF4-FFF2-40B4-BE49-F238E27FC236}">
                  <a16:creationId xmlns:a16="http://schemas.microsoft.com/office/drawing/2014/main" id="{E5CB8783-17DC-4248-871E-D21D45AA888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C4DB1B8F-FA7E-3945-A50B-AC7B77FBFF3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868F28B2-6726-A641-8872-975F7DC3295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B3826808-96E4-C644-B052-6B141CD3D01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D3D70BF7-C330-1445-AA5D-16E91F9DAFD6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5A3D64BD-872A-0246-A813-A70CE145758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5854981B-4AC4-FE4D-9AE4-EB9CC15DFC28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CuadroTexto 98">
            <a:extLst>
              <a:ext uri="{FF2B5EF4-FFF2-40B4-BE49-F238E27FC236}">
                <a16:creationId xmlns:a16="http://schemas.microsoft.com/office/drawing/2014/main" id="{704FF5A6-E358-A247-BF20-F441946C16E0}"/>
              </a:ext>
            </a:extLst>
          </p:cNvPr>
          <p:cNvSpPr txBox="1"/>
          <p:nvPr/>
        </p:nvSpPr>
        <p:spPr>
          <a:xfrm>
            <a:off x="7246581" y="1318709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BA240BFD-C9FE-CF47-821F-879647A5825F}"/>
              </a:ext>
            </a:extLst>
          </p:cNvPr>
          <p:cNvSpPr txBox="1"/>
          <p:nvPr/>
        </p:nvSpPr>
        <p:spPr>
          <a:xfrm>
            <a:off x="5416952" y="1236947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1E5BBD28-7870-8449-B658-673D0BA103F3}"/>
              </a:ext>
            </a:extLst>
          </p:cNvPr>
          <p:cNvSpPr txBox="1"/>
          <p:nvPr/>
        </p:nvSpPr>
        <p:spPr>
          <a:xfrm>
            <a:off x="7333191" y="2082428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02" name="Conector recto de flecha 101">
            <a:extLst>
              <a:ext uri="{FF2B5EF4-FFF2-40B4-BE49-F238E27FC236}">
                <a16:creationId xmlns:a16="http://schemas.microsoft.com/office/drawing/2014/main" id="{CCDF1817-5942-7E43-AAAE-8AC4A5F86933}"/>
              </a:ext>
            </a:extLst>
          </p:cNvPr>
          <p:cNvCxnSpPr>
            <a:cxnSpLocks/>
          </p:cNvCxnSpPr>
          <p:nvPr/>
        </p:nvCxnSpPr>
        <p:spPr>
          <a:xfrm>
            <a:off x="5802818" y="1535955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de flecha 102">
            <a:extLst>
              <a:ext uri="{FF2B5EF4-FFF2-40B4-BE49-F238E27FC236}">
                <a16:creationId xmlns:a16="http://schemas.microsoft.com/office/drawing/2014/main" id="{78500242-9745-024D-83E4-717E8762F5D4}"/>
              </a:ext>
            </a:extLst>
          </p:cNvPr>
          <p:cNvCxnSpPr/>
          <p:nvPr/>
        </p:nvCxnSpPr>
        <p:spPr>
          <a:xfrm flipH="1">
            <a:off x="4708908" y="1540120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CC73F440-005C-774B-903D-1FBA7C70D024}"/>
              </a:ext>
            </a:extLst>
          </p:cNvPr>
          <p:cNvCxnSpPr>
            <a:cxnSpLocks/>
          </p:cNvCxnSpPr>
          <p:nvPr/>
        </p:nvCxnSpPr>
        <p:spPr>
          <a:xfrm>
            <a:off x="6440968" y="1481105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88781598-D56B-E44F-82C8-3AB12C6219AA}"/>
              </a:ext>
            </a:extLst>
          </p:cNvPr>
          <p:cNvSpPr txBox="1"/>
          <p:nvPr/>
        </p:nvSpPr>
        <p:spPr>
          <a:xfrm>
            <a:off x="6068905" y="206013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DD6D79EF-4A8B-1846-BB76-728C2E4CB9A5}"/>
              </a:ext>
            </a:extLst>
          </p:cNvPr>
          <p:cNvSpPr txBox="1"/>
          <p:nvPr/>
        </p:nvSpPr>
        <p:spPr>
          <a:xfrm>
            <a:off x="5900505" y="124566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E4F9F3DE-33AD-C142-8A81-F489A951B171}"/>
              </a:ext>
            </a:extLst>
          </p:cNvPr>
          <p:cNvSpPr txBox="1"/>
          <p:nvPr/>
        </p:nvSpPr>
        <p:spPr>
          <a:xfrm>
            <a:off x="4541090" y="208242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5A83C463-AA3A-E24B-9A26-59340E972433}"/>
              </a:ext>
            </a:extLst>
          </p:cNvPr>
          <p:cNvSpPr txBox="1"/>
          <p:nvPr/>
        </p:nvSpPr>
        <p:spPr>
          <a:xfrm>
            <a:off x="3319241" y="253066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377234A8-4209-494E-83E0-895698AEA721}"/>
              </a:ext>
            </a:extLst>
          </p:cNvPr>
          <p:cNvSpPr txBox="1"/>
          <p:nvPr/>
        </p:nvSpPr>
        <p:spPr>
          <a:xfrm>
            <a:off x="6572876" y="205880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55</a:t>
            </a:r>
          </a:p>
        </p:txBody>
      </p:sp>
      <p:sp>
        <p:nvSpPr>
          <p:cNvPr id="110" name="Marcador de número de diapositiva 5">
            <a:extLst>
              <a:ext uri="{FF2B5EF4-FFF2-40B4-BE49-F238E27FC236}">
                <a16:creationId xmlns:a16="http://schemas.microsoft.com/office/drawing/2014/main" id="{E8C12B58-61A7-2B41-9456-2B60C8DD6F91}"/>
              </a:ext>
            </a:extLst>
          </p:cNvPr>
          <p:cNvSpPr txBox="1">
            <a:spLocks/>
          </p:cNvSpPr>
          <p:nvPr/>
        </p:nvSpPr>
        <p:spPr bwMode="gray">
          <a:xfrm>
            <a:off x="3086466" y="4230773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8</a:t>
            </a:fld>
            <a:endParaRPr lang="es-AR"/>
          </a:p>
        </p:txBody>
      </p:sp>
      <p:grpSp>
        <p:nvGrpSpPr>
          <p:cNvPr id="112" name="Grupo 111">
            <a:extLst>
              <a:ext uri="{FF2B5EF4-FFF2-40B4-BE49-F238E27FC236}">
                <a16:creationId xmlns:a16="http://schemas.microsoft.com/office/drawing/2014/main" id="{E5F6E2FE-0A38-FD48-867C-A6CBE0B6572F}"/>
              </a:ext>
            </a:extLst>
          </p:cNvPr>
          <p:cNvGrpSpPr/>
          <p:nvPr/>
        </p:nvGrpSpPr>
        <p:grpSpPr>
          <a:xfrm>
            <a:off x="2766887" y="4349507"/>
            <a:ext cx="1918977" cy="441097"/>
            <a:chOff x="1643606" y="3738623"/>
            <a:chExt cx="1828800" cy="392149"/>
          </a:xfrm>
        </p:grpSpPr>
        <p:sp>
          <p:nvSpPr>
            <p:cNvPr id="113" name="Rectángulo 112">
              <a:extLst>
                <a:ext uri="{FF2B5EF4-FFF2-40B4-BE49-F238E27FC236}">
                  <a16:creationId xmlns:a16="http://schemas.microsoft.com/office/drawing/2014/main" id="{80A9CDBA-377B-4842-A44B-435FFF92F60E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4" name="Conector recto 113">
              <a:extLst>
                <a:ext uri="{FF2B5EF4-FFF2-40B4-BE49-F238E27FC236}">
                  <a16:creationId xmlns:a16="http://schemas.microsoft.com/office/drawing/2014/main" id="{A8AE033D-1B09-E449-B978-59284CC3CB57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cto 114">
              <a:extLst>
                <a:ext uri="{FF2B5EF4-FFF2-40B4-BE49-F238E27FC236}">
                  <a16:creationId xmlns:a16="http://schemas.microsoft.com/office/drawing/2014/main" id="{5CCBE4FE-B183-294D-B6BA-FDA31591A71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cto 115">
              <a:extLst>
                <a:ext uri="{FF2B5EF4-FFF2-40B4-BE49-F238E27FC236}">
                  <a16:creationId xmlns:a16="http://schemas.microsoft.com/office/drawing/2014/main" id="{150845E8-3D8F-8F48-90FC-71EA910CD72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cto 116">
              <a:extLst>
                <a:ext uri="{FF2B5EF4-FFF2-40B4-BE49-F238E27FC236}">
                  <a16:creationId xmlns:a16="http://schemas.microsoft.com/office/drawing/2014/main" id="{FD99B4C7-7D4E-7C45-A7AC-F642A9FC099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cto 117">
              <a:extLst>
                <a:ext uri="{FF2B5EF4-FFF2-40B4-BE49-F238E27FC236}">
                  <a16:creationId xmlns:a16="http://schemas.microsoft.com/office/drawing/2014/main" id="{10CFD860-69BA-EE44-85E6-E8E437B4D2D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cto 118">
              <a:extLst>
                <a:ext uri="{FF2B5EF4-FFF2-40B4-BE49-F238E27FC236}">
                  <a16:creationId xmlns:a16="http://schemas.microsoft.com/office/drawing/2014/main" id="{1ABD7D93-4CA6-0940-9F0B-312B4BD99A3B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upo 119">
            <a:extLst>
              <a:ext uri="{FF2B5EF4-FFF2-40B4-BE49-F238E27FC236}">
                <a16:creationId xmlns:a16="http://schemas.microsoft.com/office/drawing/2014/main" id="{BB83AF4A-E951-784A-8DC3-6B8F5A193349}"/>
              </a:ext>
            </a:extLst>
          </p:cNvPr>
          <p:cNvGrpSpPr/>
          <p:nvPr/>
        </p:nvGrpSpPr>
        <p:grpSpPr>
          <a:xfrm>
            <a:off x="9061166" y="4280990"/>
            <a:ext cx="1766577" cy="431044"/>
            <a:chOff x="1643606" y="3738623"/>
            <a:chExt cx="1828800" cy="392149"/>
          </a:xfrm>
        </p:grpSpPr>
        <p:sp>
          <p:nvSpPr>
            <p:cNvPr id="121" name="Rectángulo 120">
              <a:extLst>
                <a:ext uri="{FF2B5EF4-FFF2-40B4-BE49-F238E27FC236}">
                  <a16:creationId xmlns:a16="http://schemas.microsoft.com/office/drawing/2014/main" id="{369D7F78-AE47-9644-BEED-B1EB1BFFE30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22" name="Conector recto 121">
              <a:extLst>
                <a:ext uri="{FF2B5EF4-FFF2-40B4-BE49-F238E27FC236}">
                  <a16:creationId xmlns:a16="http://schemas.microsoft.com/office/drawing/2014/main" id="{833CE2EE-D412-9841-8F29-1FBCCC60EACD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>
              <a:extLst>
                <a:ext uri="{FF2B5EF4-FFF2-40B4-BE49-F238E27FC236}">
                  <a16:creationId xmlns:a16="http://schemas.microsoft.com/office/drawing/2014/main" id="{C899FC06-F71E-C94F-A42B-612AD7B13DCF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>
              <a:extLst>
                <a:ext uri="{FF2B5EF4-FFF2-40B4-BE49-F238E27FC236}">
                  <a16:creationId xmlns:a16="http://schemas.microsoft.com/office/drawing/2014/main" id="{4A95CDB3-2AA6-554F-8EE0-9FF85AC30E02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>
              <a:extLst>
                <a:ext uri="{FF2B5EF4-FFF2-40B4-BE49-F238E27FC236}">
                  <a16:creationId xmlns:a16="http://schemas.microsoft.com/office/drawing/2014/main" id="{58B9A0F0-4B3E-734D-8692-CB0E7CE569C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cto 125">
              <a:extLst>
                <a:ext uri="{FF2B5EF4-FFF2-40B4-BE49-F238E27FC236}">
                  <a16:creationId xmlns:a16="http://schemas.microsoft.com/office/drawing/2014/main" id="{D308513A-033C-2A43-9EDD-9C032BE33A3D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cto 126">
              <a:extLst>
                <a:ext uri="{FF2B5EF4-FFF2-40B4-BE49-F238E27FC236}">
                  <a16:creationId xmlns:a16="http://schemas.microsoft.com/office/drawing/2014/main" id="{220CA4C7-EB88-DC4F-8A78-2ACA852AB2A7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8D4BA033-E798-9B40-B557-D74BFA1313AA}"/>
              </a:ext>
            </a:extLst>
          </p:cNvPr>
          <p:cNvSpPr txBox="1"/>
          <p:nvPr/>
        </p:nvSpPr>
        <p:spPr>
          <a:xfrm>
            <a:off x="8963204" y="47877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129" name="CuadroTexto 128">
            <a:extLst>
              <a:ext uri="{FF2B5EF4-FFF2-40B4-BE49-F238E27FC236}">
                <a16:creationId xmlns:a16="http://schemas.microsoft.com/office/drawing/2014/main" id="{48F42A9C-6784-1340-AF92-ADD009DCCA68}"/>
              </a:ext>
            </a:extLst>
          </p:cNvPr>
          <p:cNvSpPr txBox="1"/>
          <p:nvPr/>
        </p:nvSpPr>
        <p:spPr>
          <a:xfrm>
            <a:off x="3051259" y="4358319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1791EBF1-6CAE-C04F-9637-619BCBF0C016}"/>
              </a:ext>
            </a:extLst>
          </p:cNvPr>
          <p:cNvSpPr txBox="1"/>
          <p:nvPr/>
        </p:nvSpPr>
        <p:spPr>
          <a:xfrm>
            <a:off x="3580009" y="4358319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2186EA37-CE8C-0E4E-8DDD-BFDA447B0B41}"/>
              </a:ext>
            </a:extLst>
          </p:cNvPr>
          <p:cNvSpPr txBox="1"/>
          <p:nvPr/>
        </p:nvSpPr>
        <p:spPr>
          <a:xfrm>
            <a:off x="9830640" y="4327771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132" name="CuadroTexto 131">
            <a:extLst>
              <a:ext uri="{FF2B5EF4-FFF2-40B4-BE49-F238E27FC236}">
                <a16:creationId xmlns:a16="http://schemas.microsoft.com/office/drawing/2014/main" id="{0328F2D5-55AE-2D46-9185-2B03B0362841}"/>
              </a:ext>
            </a:extLst>
          </p:cNvPr>
          <p:cNvSpPr txBox="1"/>
          <p:nvPr/>
        </p:nvSpPr>
        <p:spPr>
          <a:xfrm>
            <a:off x="10311049" y="4303245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D8F799F2-52C4-7444-A513-70AC23167859}"/>
              </a:ext>
            </a:extLst>
          </p:cNvPr>
          <p:cNvGrpSpPr/>
          <p:nvPr/>
        </p:nvGrpSpPr>
        <p:grpSpPr>
          <a:xfrm>
            <a:off x="6980074" y="4334032"/>
            <a:ext cx="1918977" cy="441097"/>
            <a:chOff x="1643606" y="3738623"/>
            <a:chExt cx="1828800" cy="392149"/>
          </a:xfrm>
        </p:grpSpPr>
        <p:sp>
          <p:nvSpPr>
            <p:cNvPr id="134" name="Rectángulo 133">
              <a:extLst>
                <a:ext uri="{FF2B5EF4-FFF2-40B4-BE49-F238E27FC236}">
                  <a16:creationId xmlns:a16="http://schemas.microsoft.com/office/drawing/2014/main" id="{02D1F391-CE0A-B841-8462-B3C3585CF907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35" name="Conector recto 134">
              <a:extLst>
                <a:ext uri="{FF2B5EF4-FFF2-40B4-BE49-F238E27FC236}">
                  <a16:creationId xmlns:a16="http://schemas.microsoft.com/office/drawing/2014/main" id="{2FB6824C-1A64-694F-978B-289538BAF8B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cto 135">
              <a:extLst>
                <a:ext uri="{FF2B5EF4-FFF2-40B4-BE49-F238E27FC236}">
                  <a16:creationId xmlns:a16="http://schemas.microsoft.com/office/drawing/2014/main" id="{826E3894-04A8-504F-AFEA-51B3F534478B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cto 136">
              <a:extLst>
                <a:ext uri="{FF2B5EF4-FFF2-40B4-BE49-F238E27FC236}">
                  <a16:creationId xmlns:a16="http://schemas.microsoft.com/office/drawing/2014/main" id="{48A83218-6A44-8A46-B405-9DF1ACA41E65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cto 137">
              <a:extLst>
                <a:ext uri="{FF2B5EF4-FFF2-40B4-BE49-F238E27FC236}">
                  <a16:creationId xmlns:a16="http://schemas.microsoft.com/office/drawing/2014/main" id="{376E39EC-14D1-2245-9466-33C0CB9AFDB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1D93DC28-ABDB-484D-B2E4-890774E8C545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446A149D-168F-3F44-A183-428E57D55C1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CuadroTexto 140">
            <a:extLst>
              <a:ext uri="{FF2B5EF4-FFF2-40B4-BE49-F238E27FC236}">
                <a16:creationId xmlns:a16="http://schemas.microsoft.com/office/drawing/2014/main" id="{D2EDF31B-DD8B-FA47-97C8-12F91092DA66}"/>
              </a:ext>
            </a:extLst>
          </p:cNvPr>
          <p:cNvSpPr txBox="1"/>
          <p:nvPr/>
        </p:nvSpPr>
        <p:spPr>
          <a:xfrm>
            <a:off x="7264446" y="4342844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55</a:t>
            </a:r>
          </a:p>
        </p:txBody>
      </p:sp>
      <p:sp>
        <p:nvSpPr>
          <p:cNvPr id="142" name="CuadroTexto 141">
            <a:extLst>
              <a:ext uri="{FF2B5EF4-FFF2-40B4-BE49-F238E27FC236}">
                <a16:creationId xmlns:a16="http://schemas.microsoft.com/office/drawing/2014/main" id="{198E89FE-617F-4B4E-8EE9-A7C971D5384B}"/>
              </a:ext>
            </a:extLst>
          </p:cNvPr>
          <p:cNvSpPr txBox="1"/>
          <p:nvPr/>
        </p:nvSpPr>
        <p:spPr>
          <a:xfrm>
            <a:off x="6903947" y="4790242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DCABF9E9-CCF0-7641-B521-09E7B85D15CE}"/>
              </a:ext>
            </a:extLst>
          </p:cNvPr>
          <p:cNvGrpSpPr/>
          <p:nvPr/>
        </p:nvGrpSpPr>
        <p:grpSpPr>
          <a:xfrm>
            <a:off x="5143351" y="3504026"/>
            <a:ext cx="1828800" cy="392149"/>
            <a:chOff x="1643606" y="3738623"/>
            <a:chExt cx="1828800" cy="392149"/>
          </a:xfrm>
        </p:grpSpPr>
        <p:sp>
          <p:nvSpPr>
            <p:cNvPr id="144" name="Rectángulo 143">
              <a:extLst>
                <a:ext uri="{FF2B5EF4-FFF2-40B4-BE49-F238E27FC236}">
                  <a16:creationId xmlns:a16="http://schemas.microsoft.com/office/drawing/2014/main" id="{34F96AF6-1403-DA4B-9CE8-0E2E3CB6D7C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45" name="Conector recto 144">
              <a:extLst>
                <a:ext uri="{FF2B5EF4-FFF2-40B4-BE49-F238E27FC236}">
                  <a16:creationId xmlns:a16="http://schemas.microsoft.com/office/drawing/2014/main" id="{EA6CE019-47AF-1F4E-B843-466D81C38C9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ector recto 145">
              <a:extLst>
                <a:ext uri="{FF2B5EF4-FFF2-40B4-BE49-F238E27FC236}">
                  <a16:creationId xmlns:a16="http://schemas.microsoft.com/office/drawing/2014/main" id="{124716FF-A9A5-B945-A93D-AF2D129A864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cto 146">
              <a:extLst>
                <a:ext uri="{FF2B5EF4-FFF2-40B4-BE49-F238E27FC236}">
                  <a16:creationId xmlns:a16="http://schemas.microsoft.com/office/drawing/2014/main" id="{61750BFE-44E1-8E41-B7BC-7E68500C139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cto 147">
              <a:extLst>
                <a:ext uri="{FF2B5EF4-FFF2-40B4-BE49-F238E27FC236}">
                  <a16:creationId xmlns:a16="http://schemas.microsoft.com/office/drawing/2014/main" id="{07C81FB2-2E96-3342-8CED-C63CD32D4B64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cto 148">
              <a:extLst>
                <a:ext uri="{FF2B5EF4-FFF2-40B4-BE49-F238E27FC236}">
                  <a16:creationId xmlns:a16="http://schemas.microsoft.com/office/drawing/2014/main" id="{02BB6F0B-3063-B042-BAB6-C4BFA30A195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149">
              <a:extLst>
                <a:ext uri="{FF2B5EF4-FFF2-40B4-BE49-F238E27FC236}">
                  <a16:creationId xmlns:a16="http://schemas.microsoft.com/office/drawing/2014/main" id="{61C22DF6-0263-B944-BB6B-E29672A9EA57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CuadroTexto 150">
            <a:extLst>
              <a:ext uri="{FF2B5EF4-FFF2-40B4-BE49-F238E27FC236}">
                <a16:creationId xmlns:a16="http://schemas.microsoft.com/office/drawing/2014/main" id="{0969760A-C471-2F4B-BB61-A7B43F685447}"/>
              </a:ext>
            </a:extLst>
          </p:cNvPr>
          <p:cNvSpPr txBox="1"/>
          <p:nvPr/>
        </p:nvSpPr>
        <p:spPr>
          <a:xfrm>
            <a:off x="7208332" y="3585788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BD916A6C-D043-0748-992A-62C0B3E597B2}"/>
              </a:ext>
            </a:extLst>
          </p:cNvPr>
          <p:cNvSpPr txBox="1"/>
          <p:nvPr/>
        </p:nvSpPr>
        <p:spPr>
          <a:xfrm>
            <a:off x="5228686" y="4418336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1D00E25-561C-8149-87C7-DE098C296B8D}"/>
              </a:ext>
            </a:extLst>
          </p:cNvPr>
          <p:cNvSpPr txBox="1"/>
          <p:nvPr/>
        </p:nvSpPr>
        <p:spPr>
          <a:xfrm>
            <a:off x="6448032" y="355501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cxnSp>
        <p:nvCxnSpPr>
          <p:cNvPr id="154" name="Conector recto de flecha 153">
            <a:extLst>
              <a:ext uri="{FF2B5EF4-FFF2-40B4-BE49-F238E27FC236}">
                <a16:creationId xmlns:a16="http://schemas.microsoft.com/office/drawing/2014/main" id="{1AEB457B-9F52-BD45-9020-19E0C73008DA}"/>
              </a:ext>
            </a:extLst>
          </p:cNvPr>
          <p:cNvCxnSpPr>
            <a:cxnSpLocks/>
          </p:cNvCxnSpPr>
          <p:nvPr/>
        </p:nvCxnSpPr>
        <p:spPr>
          <a:xfrm>
            <a:off x="5842466" y="3773863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de flecha 154">
            <a:extLst>
              <a:ext uri="{FF2B5EF4-FFF2-40B4-BE49-F238E27FC236}">
                <a16:creationId xmlns:a16="http://schemas.microsoft.com/office/drawing/2014/main" id="{98AF1D38-AD15-1D43-A0E7-5189BB7FD4E0}"/>
              </a:ext>
            </a:extLst>
          </p:cNvPr>
          <p:cNvCxnSpPr/>
          <p:nvPr/>
        </p:nvCxnSpPr>
        <p:spPr>
          <a:xfrm flipH="1">
            <a:off x="4670659" y="3807199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de flecha 155">
            <a:extLst>
              <a:ext uri="{FF2B5EF4-FFF2-40B4-BE49-F238E27FC236}">
                <a16:creationId xmlns:a16="http://schemas.microsoft.com/office/drawing/2014/main" id="{1831454C-4413-BF4A-ADC6-F6A6F9C86F38}"/>
              </a:ext>
            </a:extLst>
          </p:cNvPr>
          <p:cNvCxnSpPr>
            <a:cxnSpLocks/>
          </p:cNvCxnSpPr>
          <p:nvPr/>
        </p:nvCxnSpPr>
        <p:spPr>
          <a:xfrm>
            <a:off x="6884319" y="3760434"/>
            <a:ext cx="2322197" cy="475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CuadroTexto 156">
            <a:extLst>
              <a:ext uri="{FF2B5EF4-FFF2-40B4-BE49-F238E27FC236}">
                <a16:creationId xmlns:a16="http://schemas.microsoft.com/office/drawing/2014/main" id="{8F8BC0AE-8468-4F44-AAB2-340525CF674D}"/>
              </a:ext>
            </a:extLst>
          </p:cNvPr>
          <p:cNvSpPr txBox="1"/>
          <p:nvPr/>
        </p:nvSpPr>
        <p:spPr>
          <a:xfrm>
            <a:off x="5864746" y="3521889"/>
            <a:ext cx="441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58" name="CuadroTexto 157">
            <a:extLst>
              <a:ext uri="{FF2B5EF4-FFF2-40B4-BE49-F238E27FC236}">
                <a16:creationId xmlns:a16="http://schemas.microsoft.com/office/drawing/2014/main" id="{AD5B432B-1206-1243-A761-20CD957C4C79}"/>
              </a:ext>
            </a:extLst>
          </p:cNvPr>
          <p:cNvSpPr txBox="1"/>
          <p:nvPr/>
        </p:nvSpPr>
        <p:spPr>
          <a:xfrm>
            <a:off x="7813465" y="431891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57</a:t>
            </a:r>
          </a:p>
        </p:txBody>
      </p:sp>
      <p:sp>
        <p:nvSpPr>
          <p:cNvPr id="159" name="CuadroTexto 158">
            <a:extLst>
              <a:ext uri="{FF2B5EF4-FFF2-40B4-BE49-F238E27FC236}">
                <a16:creationId xmlns:a16="http://schemas.microsoft.com/office/drawing/2014/main" id="{BF890BCE-C72F-E348-87A4-46E6B8BC9533}"/>
              </a:ext>
            </a:extLst>
          </p:cNvPr>
          <p:cNvSpPr txBox="1"/>
          <p:nvPr/>
        </p:nvSpPr>
        <p:spPr>
          <a:xfrm>
            <a:off x="5353792" y="354704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1BCD64B9-7B23-D347-B57F-A2FC75F004D6}"/>
              </a:ext>
            </a:extLst>
          </p:cNvPr>
          <p:cNvSpPr txBox="1"/>
          <p:nvPr/>
        </p:nvSpPr>
        <p:spPr>
          <a:xfrm>
            <a:off x="2861754" y="4821365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grpSp>
        <p:nvGrpSpPr>
          <p:cNvPr id="161" name="Grupo 160">
            <a:extLst>
              <a:ext uri="{FF2B5EF4-FFF2-40B4-BE49-F238E27FC236}">
                <a16:creationId xmlns:a16="http://schemas.microsoft.com/office/drawing/2014/main" id="{4D2FCDE2-AF27-CF48-A8D7-B830591280FA}"/>
              </a:ext>
            </a:extLst>
          </p:cNvPr>
          <p:cNvGrpSpPr/>
          <p:nvPr/>
        </p:nvGrpSpPr>
        <p:grpSpPr>
          <a:xfrm>
            <a:off x="5035353" y="4357190"/>
            <a:ext cx="1766577" cy="431044"/>
            <a:chOff x="1643606" y="3738623"/>
            <a:chExt cx="1828800" cy="392149"/>
          </a:xfrm>
        </p:grpSpPr>
        <p:sp>
          <p:nvSpPr>
            <p:cNvPr id="162" name="Rectángulo 161">
              <a:extLst>
                <a:ext uri="{FF2B5EF4-FFF2-40B4-BE49-F238E27FC236}">
                  <a16:creationId xmlns:a16="http://schemas.microsoft.com/office/drawing/2014/main" id="{14DA035F-E73B-AA47-928F-043936BB6C21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63" name="Conector recto 162">
              <a:extLst>
                <a:ext uri="{FF2B5EF4-FFF2-40B4-BE49-F238E27FC236}">
                  <a16:creationId xmlns:a16="http://schemas.microsoft.com/office/drawing/2014/main" id="{ECA81597-3908-9F4C-9D74-5D3373760E3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F2A14F17-2E37-FA49-9521-29B6E94D708D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cto 164">
              <a:extLst>
                <a:ext uri="{FF2B5EF4-FFF2-40B4-BE49-F238E27FC236}">
                  <a16:creationId xmlns:a16="http://schemas.microsoft.com/office/drawing/2014/main" id="{F6B7910F-5072-9B40-8C03-0789A5F0E373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ector recto 165">
              <a:extLst>
                <a:ext uri="{FF2B5EF4-FFF2-40B4-BE49-F238E27FC236}">
                  <a16:creationId xmlns:a16="http://schemas.microsoft.com/office/drawing/2014/main" id="{A5307207-1CAF-8F4A-A227-A0B27EF19173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ctor recto 166">
              <a:extLst>
                <a:ext uri="{FF2B5EF4-FFF2-40B4-BE49-F238E27FC236}">
                  <a16:creationId xmlns:a16="http://schemas.microsoft.com/office/drawing/2014/main" id="{E09D59EE-19C6-484F-BCC9-A6440E40FA3D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>
              <a:extLst>
                <a:ext uri="{FF2B5EF4-FFF2-40B4-BE49-F238E27FC236}">
                  <a16:creationId xmlns:a16="http://schemas.microsoft.com/office/drawing/2014/main" id="{1824CBC9-5AEC-6B49-AF2D-BE7D34FE7C95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F508BB28-C433-FC41-AE09-D6A26F308410}"/>
              </a:ext>
            </a:extLst>
          </p:cNvPr>
          <p:cNvSpPr txBox="1"/>
          <p:nvPr/>
        </p:nvSpPr>
        <p:spPr>
          <a:xfrm>
            <a:off x="4937391" y="48639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170" name="CuadroTexto 169">
            <a:extLst>
              <a:ext uri="{FF2B5EF4-FFF2-40B4-BE49-F238E27FC236}">
                <a16:creationId xmlns:a16="http://schemas.microsoft.com/office/drawing/2014/main" id="{C2C795CA-11A6-5147-8A19-E425EFCD83B7}"/>
              </a:ext>
            </a:extLst>
          </p:cNvPr>
          <p:cNvSpPr txBox="1"/>
          <p:nvPr/>
        </p:nvSpPr>
        <p:spPr>
          <a:xfrm>
            <a:off x="5813655" y="4401187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71" name="CuadroTexto 170">
            <a:extLst>
              <a:ext uri="{FF2B5EF4-FFF2-40B4-BE49-F238E27FC236}">
                <a16:creationId xmlns:a16="http://schemas.microsoft.com/office/drawing/2014/main" id="{E3D61979-B86A-E944-88CD-A77334EF3FC4}"/>
              </a:ext>
            </a:extLst>
          </p:cNvPr>
          <p:cNvSpPr txBox="1"/>
          <p:nvPr/>
        </p:nvSpPr>
        <p:spPr>
          <a:xfrm>
            <a:off x="7849255" y="3136900"/>
            <a:ext cx="3225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2  15</a:t>
            </a:r>
            <a:r>
              <a:rPr lang="es-AR" dirty="0">
                <a:highlight>
                  <a:srgbClr val="FF0000"/>
                </a:highlight>
              </a:rPr>
              <a:t>  20 </a:t>
            </a:r>
            <a:r>
              <a:rPr lang="es-AR" dirty="0">
                <a:highlight>
                  <a:srgbClr val="FFFF00"/>
                </a:highlight>
              </a:rPr>
              <a:t> 43  49 </a:t>
            </a:r>
            <a:r>
              <a:rPr lang="es-AR" dirty="0">
                <a:highlight>
                  <a:srgbClr val="FF0000"/>
                </a:highlight>
              </a:rPr>
              <a:t> 53 </a:t>
            </a:r>
            <a:r>
              <a:rPr lang="es-AR" dirty="0">
                <a:highlight>
                  <a:srgbClr val="00FFFF"/>
                </a:highlight>
              </a:rPr>
              <a:t> 55  57</a:t>
            </a:r>
          </a:p>
        </p:txBody>
      </p:sp>
      <p:cxnSp>
        <p:nvCxnSpPr>
          <p:cNvPr id="172" name="Conector recto de flecha 171">
            <a:extLst>
              <a:ext uri="{FF2B5EF4-FFF2-40B4-BE49-F238E27FC236}">
                <a16:creationId xmlns:a16="http://schemas.microsoft.com/office/drawing/2014/main" id="{5F3A6681-D714-4447-99C4-313168E83711}"/>
              </a:ext>
            </a:extLst>
          </p:cNvPr>
          <p:cNvCxnSpPr>
            <a:cxnSpLocks/>
          </p:cNvCxnSpPr>
          <p:nvPr/>
        </p:nvCxnSpPr>
        <p:spPr>
          <a:xfrm>
            <a:off x="6428486" y="3826914"/>
            <a:ext cx="815088" cy="47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CuadroTexto 173">
            <a:extLst>
              <a:ext uri="{FF2B5EF4-FFF2-40B4-BE49-F238E27FC236}">
                <a16:creationId xmlns:a16="http://schemas.microsoft.com/office/drawing/2014/main" id="{F855D7BA-9236-5C48-9AD1-5ACF06AC9A38}"/>
              </a:ext>
            </a:extLst>
          </p:cNvPr>
          <p:cNvSpPr txBox="1"/>
          <p:nvPr/>
        </p:nvSpPr>
        <p:spPr>
          <a:xfrm>
            <a:off x="9204146" y="4333992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pic>
        <p:nvPicPr>
          <p:cNvPr id="2" name="c6_64" descr="c6_64">
            <a:hlinkClick r:id="" action="ppaction://media"/>
            <a:extLst>
              <a:ext uri="{FF2B5EF4-FFF2-40B4-BE49-F238E27FC236}">
                <a16:creationId xmlns:a16="http://schemas.microsoft.com/office/drawing/2014/main" id="{4E245E12-45E5-9442-BF6F-15905CC8A9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2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28E03D-8C3D-4C48-9581-84A182A0B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37832D-40CA-6E42-933F-B6F851D13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61D40D-A231-0F48-986B-E0B2E4F2E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  <p:sp>
        <p:nvSpPr>
          <p:cNvPr id="58" name="Título 1">
            <a:extLst>
              <a:ext uri="{FF2B5EF4-FFF2-40B4-BE49-F238E27FC236}">
                <a16:creationId xmlns:a16="http://schemas.microsoft.com/office/drawing/2014/main" id="{88042415-C739-874E-A459-54965960D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066" y="92668"/>
            <a:ext cx="8911687" cy="528797"/>
          </a:xfrm>
        </p:spPr>
        <p:txBody>
          <a:bodyPr>
            <a:normAutofit fontScale="90000"/>
          </a:bodyPr>
          <a:lstStyle/>
          <a:p>
            <a:r>
              <a:rPr lang="es-AR" dirty="0"/>
              <a:t>Arbol B*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8BD5583D-BA89-A248-A6BD-40E718E099B2}"/>
              </a:ext>
            </a:extLst>
          </p:cNvPr>
          <p:cNvSpPr txBox="1"/>
          <p:nvPr/>
        </p:nvSpPr>
        <p:spPr>
          <a:xfrm>
            <a:off x="4676467" y="680908"/>
            <a:ext cx="5133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Llega el elemento  57    izquierda y derecha</a:t>
            </a:r>
          </a:p>
        </p:txBody>
      </p:sp>
      <p:sp>
        <p:nvSpPr>
          <p:cNvPr id="60" name="Marcador de número de diapositiva 5">
            <a:extLst>
              <a:ext uri="{FF2B5EF4-FFF2-40B4-BE49-F238E27FC236}">
                <a16:creationId xmlns:a16="http://schemas.microsoft.com/office/drawing/2014/main" id="{9ED30CFD-6F25-F04B-95F3-04B3D2C522C2}"/>
              </a:ext>
            </a:extLst>
          </p:cNvPr>
          <p:cNvSpPr txBox="1">
            <a:spLocks/>
          </p:cNvSpPr>
          <p:nvPr/>
        </p:nvSpPr>
        <p:spPr bwMode="gray">
          <a:xfrm>
            <a:off x="3543953" y="1940074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9</a:t>
            </a:fld>
            <a:endParaRPr lang="es-AR"/>
          </a:p>
        </p:txBody>
      </p:sp>
      <p:grpSp>
        <p:nvGrpSpPr>
          <p:cNvPr id="61" name="Grupo 60">
            <a:extLst>
              <a:ext uri="{FF2B5EF4-FFF2-40B4-BE49-F238E27FC236}">
                <a16:creationId xmlns:a16="http://schemas.microsoft.com/office/drawing/2014/main" id="{2248EF07-DDC9-C94C-8C1E-03739ACD1CE9}"/>
              </a:ext>
            </a:extLst>
          </p:cNvPr>
          <p:cNvGrpSpPr/>
          <p:nvPr/>
        </p:nvGrpSpPr>
        <p:grpSpPr>
          <a:xfrm>
            <a:off x="3224374" y="2058808"/>
            <a:ext cx="1918977" cy="441097"/>
            <a:chOff x="1643606" y="3738623"/>
            <a:chExt cx="1828800" cy="392149"/>
          </a:xfrm>
        </p:grpSpPr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455BE2EA-DF66-0E40-BBE4-44F125B49575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A578C473-0F6E-6642-96F3-584E9E9284E5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E13202F1-E361-094E-8C90-F9C95FAEE013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A6D36C50-6469-CD43-9B28-D417F11AA58F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B5E544FA-9E22-E34F-ABFE-302F6F6291C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ADCA1D97-4A8B-E447-83F1-2A55F6E34427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E8D49233-864D-A74A-9A93-1AB78B673AB2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0DE8D510-2B70-894F-9FD2-260837D3B571}"/>
              </a:ext>
            </a:extLst>
          </p:cNvPr>
          <p:cNvGrpSpPr/>
          <p:nvPr/>
        </p:nvGrpSpPr>
        <p:grpSpPr>
          <a:xfrm>
            <a:off x="7187841" y="2008733"/>
            <a:ext cx="1766577" cy="431044"/>
            <a:chOff x="1643606" y="3738623"/>
            <a:chExt cx="1828800" cy="392149"/>
          </a:xfrm>
        </p:grpSpPr>
        <p:sp>
          <p:nvSpPr>
            <p:cNvPr id="70" name="Rectángulo 69">
              <a:extLst>
                <a:ext uri="{FF2B5EF4-FFF2-40B4-BE49-F238E27FC236}">
                  <a16:creationId xmlns:a16="http://schemas.microsoft.com/office/drawing/2014/main" id="{9600F826-4D46-4140-95B6-75C805BD0FA5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E4805574-EB19-1A49-8899-DC149D176C7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0D3FB683-2AEF-4B4B-9EA4-0EE1185D0D79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7BAFD795-93EB-3041-85E8-21637A80AA0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091AE0B9-0759-E04D-8908-FB73A74A7B9D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6E81BF62-584A-8B45-8D39-C4C25C3F403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A4A971E3-8C83-A447-B00B-5FAC28EAAF19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CuadroTexto 76">
            <a:extLst>
              <a:ext uri="{FF2B5EF4-FFF2-40B4-BE49-F238E27FC236}">
                <a16:creationId xmlns:a16="http://schemas.microsoft.com/office/drawing/2014/main" id="{26429B1B-41F0-2B43-ACA9-C683EABF9E74}"/>
              </a:ext>
            </a:extLst>
          </p:cNvPr>
          <p:cNvSpPr txBox="1"/>
          <p:nvPr/>
        </p:nvSpPr>
        <p:spPr>
          <a:xfrm>
            <a:off x="7089879" y="2515519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9E4562D5-8788-E942-88EA-355173414997}"/>
              </a:ext>
            </a:extLst>
          </p:cNvPr>
          <p:cNvSpPr txBox="1"/>
          <p:nvPr/>
        </p:nvSpPr>
        <p:spPr>
          <a:xfrm>
            <a:off x="3508746" y="2067620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67B598AA-6565-2141-AD55-37792FCB42BC}"/>
              </a:ext>
            </a:extLst>
          </p:cNvPr>
          <p:cNvSpPr txBox="1"/>
          <p:nvPr/>
        </p:nvSpPr>
        <p:spPr>
          <a:xfrm>
            <a:off x="4037496" y="2067620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5877E346-391E-5242-9419-8FF44495C9BD}"/>
              </a:ext>
            </a:extLst>
          </p:cNvPr>
          <p:cNvSpPr txBox="1"/>
          <p:nvPr/>
        </p:nvSpPr>
        <p:spPr>
          <a:xfrm>
            <a:off x="7927217" y="2067619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152C756A-5C36-394C-93F5-D087E69EB7D4}"/>
              </a:ext>
            </a:extLst>
          </p:cNvPr>
          <p:cNvSpPr txBox="1"/>
          <p:nvPr/>
        </p:nvSpPr>
        <p:spPr>
          <a:xfrm>
            <a:off x="8434324" y="2052730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82" name="Grupo 81">
            <a:extLst>
              <a:ext uri="{FF2B5EF4-FFF2-40B4-BE49-F238E27FC236}">
                <a16:creationId xmlns:a16="http://schemas.microsoft.com/office/drawing/2014/main" id="{5151242A-CCBA-E841-AB18-2BC79B648659}"/>
              </a:ext>
            </a:extLst>
          </p:cNvPr>
          <p:cNvGrpSpPr/>
          <p:nvPr/>
        </p:nvGrpSpPr>
        <p:grpSpPr>
          <a:xfrm>
            <a:off x="5226819" y="2043919"/>
            <a:ext cx="1918977" cy="441097"/>
            <a:chOff x="1643606" y="3738623"/>
            <a:chExt cx="1828800" cy="392149"/>
          </a:xfrm>
        </p:grpSpPr>
        <p:sp>
          <p:nvSpPr>
            <p:cNvPr id="83" name="Rectángulo 82">
              <a:extLst>
                <a:ext uri="{FF2B5EF4-FFF2-40B4-BE49-F238E27FC236}">
                  <a16:creationId xmlns:a16="http://schemas.microsoft.com/office/drawing/2014/main" id="{6CA9C5FC-B0D0-8B48-876A-7A05B780F29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F3E78D8E-7FCC-2A48-AA8A-193AA6B96E46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8B1CEC28-F379-2048-BB59-B4A36294791A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B70086C9-243F-F04B-A941-6C4F67FCADFB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cto 86">
              <a:extLst>
                <a:ext uri="{FF2B5EF4-FFF2-40B4-BE49-F238E27FC236}">
                  <a16:creationId xmlns:a16="http://schemas.microsoft.com/office/drawing/2014/main" id="{F2A850F5-D097-1A4C-8F47-5EEDBA4B22D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cto 87">
              <a:extLst>
                <a:ext uri="{FF2B5EF4-FFF2-40B4-BE49-F238E27FC236}">
                  <a16:creationId xmlns:a16="http://schemas.microsoft.com/office/drawing/2014/main" id="{45DB25AB-13FC-4248-B0D0-08126D389A51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ector recto 88">
              <a:extLst>
                <a:ext uri="{FF2B5EF4-FFF2-40B4-BE49-F238E27FC236}">
                  <a16:creationId xmlns:a16="http://schemas.microsoft.com/office/drawing/2014/main" id="{A1817CB0-C024-3E43-9CB6-590E9C24FED1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BC51C40-0D68-2345-857E-72CA016A7D86}"/>
              </a:ext>
            </a:extLst>
          </p:cNvPr>
          <p:cNvSpPr txBox="1"/>
          <p:nvPr/>
        </p:nvSpPr>
        <p:spPr>
          <a:xfrm>
            <a:off x="5511191" y="2052731"/>
            <a:ext cx="3913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7095FF43-E81B-1346-90E2-202C96EA1FDB}"/>
              </a:ext>
            </a:extLst>
          </p:cNvPr>
          <p:cNvSpPr txBox="1"/>
          <p:nvPr/>
        </p:nvSpPr>
        <p:spPr>
          <a:xfrm>
            <a:off x="5150692" y="2500129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92" name="Grupo 91">
            <a:extLst>
              <a:ext uri="{FF2B5EF4-FFF2-40B4-BE49-F238E27FC236}">
                <a16:creationId xmlns:a16="http://schemas.microsoft.com/office/drawing/2014/main" id="{9877EC84-7EBA-BB42-8D98-40042C6BB032}"/>
              </a:ext>
            </a:extLst>
          </p:cNvPr>
          <p:cNvGrpSpPr/>
          <p:nvPr/>
        </p:nvGrpSpPr>
        <p:grpSpPr>
          <a:xfrm>
            <a:off x="5181600" y="1236947"/>
            <a:ext cx="1828800" cy="392149"/>
            <a:chOff x="1643606" y="3738623"/>
            <a:chExt cx="1828800" cy="392149"/>
          </a:xfrm>
        </p:grpSpPr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A655AE33-2DD8-9243-A08B-5F8DC3C1C094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FFFC9671-CF39-8940-983A-897C6C53286C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ector recto 94">
              <a:extLst>
                <a:ext uri="{FF2B5EF4-FFF2-40B4-BE49-F238E27FC236}">
                  <a16:creationId xmlns:a16="http://schemas.microsoft.com/office/drawing/2014/main" id="{B7DA5B15-1721-3D41-9185-70536023A29E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ector recto 95">
              <a:extLst>
                <a:ext uri="{FF2B5EF4-FFF2-40B4-BE49-F238E27FC236}">
                  <a16:creationId xmlns:a16="http://schemas.microsoft.com/office/drawing/2014/main" id="{66F32A05-B9B7-1944-A219-2B35B91E1C1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>
              <a:extLst>
                <a:ext uri="{FF2B5EF4-FFF2-40B4-BE49-F238E27FC236}">
                  <a16:creationId xmlns:a16="http://schemas.microsoft.com/office/drawing/2014/main" id="{EEB63118-D5A0-EA4E-A81E-068470F7964B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ector recto 97">
              <a:extLst>
                <a:ext uri="{FF2B5EF4-FFF2-40B4-BE49-F238E27FC236}">
                  <a16:creationId xmlns:a16="http://schemas.microsoft.com/office/drawing/2014/main" id="{CCA66AA6-1D17-9E40-9CE3-6C2B55B49FA0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ector recto 98">
              <a:extLst>
                <a:ext uri="{FF2B5EF4-FFF2-40B4-BE49-F238E27FC236}">
                  <a16:creationId xmlns:a16="http://schemas.microsoft.com/office/drawing/2014/main" id="{D6FF450A-777C-404B-AD57-9F60B834F420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E3EF6812-7FAB-7449-8201-CCBEBC348D42}"/>
              </a:ext>
            </a:extLst>
          </p:cNvPr>
          <p:cNvSpPr txBox="1"/>
          <p:nvPr/>
        </p:nvSpPr>
        <p:spPr>
          <a:xfrm>
            <a:off x="7246581" y="1318709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AD2B0A12-8058-D142-AE94-018DE1F1A3D2}"/>
              </a:ext>
            </a:extLst>
          </p:cNvPr>
          <p:cNvSpPr txBox="1"/>
          <p:nvPr/>
        </p:nvSpPr>
        <p:spPr>
          <a:xfrm>
            <a:off x="5416952" y="1236947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4747D954-DD65-764D-9C0B-AAC9F9BC7644}"/>
              </a:ext>
            </a:extLst>
          </p:cNvPr>
          <p:cNvSpPr txBox="1"/>
          <p:nvPr/>
        </p:nvSpPr>
        <p:spPr>
          <a:xfrm>
            <a:off x="7333191" y="2082428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cxnSp>
        <p:nvCxnSpPr>
          <p:cNvPr id="103" name="Conector recto de flecha 102">
            <a:extLst>
              <a:ext uri="{FF2B5EF4-FFF2-40B4-BE49-F238E27FC236}">
                <a16:creationId xmlns:a16="http://schemas.microsoft.com/office/drawing/2014/main" id="{86277B7E-72CB-E040-89F1-7293B5FDB96C}"/>
              </a:ext>
            </a:extLst>
          </p:cNvPr>
          <p:cNvCxnSpPr>
            <a:cxnSpLocks/>
          </p:cNvCxnSpPr>
          <p:nvPr/>
        </p:nvCxnSpPr>
        <p:spPr>
          <a:xfrm>
            <a:off x="5802818" y="1535955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de flecha 103">
            <a:extLst>
              <a:ext uri="{FF2B5EF4-FFF2-40B4-BE49-F238E27FC236}">
                <a16:creationId xmlns:a16="http://schemas.microsoft.com/office/drawing/2014/main" id="{60AB09ED-F0CF-9142-AC93-F9228E0047EF}"/>
              </a:ext>
            </a:extLst>
          </p:cNvPr>
          <p:cNvCxnSpPr/>
          <p:nvPr/>
        </p:nvCxnSpPr>
        <p:spPr>
          <a:xfrm flipH="1">
            <a:off x="4708908" y="1540120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de flecha 104">
            <a:extLst>
              <a:ext uri="{FF2B5EF4-FFF2-40B4-BE49-F238E27FC236}">
                <a16:creationId xmlns:a16="http://schemas.microsoft.com/office/drawing/2014/main" id="{0750B9F1-51F5-624D-87CE-EA5667309F93}"/>
              </a:ext>
            </a:extLst>
          </p:cNvPr>
          <p:cNvCxnSpPr>
            <a:cxnSpLocks/>
          </p:cNvCxnSpPr>
          <p:nvPr/>
        </p:nvCxnSpPr>
        <p:spPr>
          <a:xfrm>
            <a:off x="6440968" y="1481105"/>
            <a:ext cx="1442764" cy="51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CuadroTexto 105">
            <a:extLst>
              <a:ext uri="{FF2B5EF4-FFF2-40B4-BE49-F238E27FC236}">
                <a16:creationId xmlns:a16="http://schemas.microsoft.com/office/drawing/2014/main" id="{F1B6090C-E73C-2D4B-9A2D-8AD110A44A17}"/>
              </a:ext>
            </a:extLst>
          </p:cNvPr>
          <p:cNvSpPr txBox="1"/>
          <p:nvPr/>
        </p:nvSpPr>
        <p:spPr>
          <a:xfrm>
            <a:off x="6068905" y="2060139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B14CA4AC-7008-4E46-8D64-7F00F42045B3}"/>
              </a:ext>
            </a:extLst>
          </p:cNvPr>
          <p:cNvSpPr txBox="1"/>
          <p:nvPr/>
        </p:nvSpPr>
        <p:spPr>
          <a:xfrm>
            <a:off x="5900505" y="1245661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60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DB95989E-D3AF-9D4E-96A7-B42CC89AA6F6}"/>
              </a:ext>
            </a:extLst>
          </p:cNvPr>
          <p:cNvSpPr txBox="1"/>
          <p:nvPr/>
        </p:nvSpPr>
        <p:spPr>
          <a:xfrm>
            <a:off x="4541090" y="208242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09" name="CuadroTexto 108">
            <a:extLst>
              <a:ext uri="{FF2B5EF4-FFF2-40B4-BE49-F238E27FC236}">
                <a16:creationId xmlns:a16="http://schemas.microsoft.com/office/drawing/2014/main" id="{02CDE5C3-21B4-2A43-BFE9-23D49067E12D}"/>
              </a:ext>
            </a:extLst>
          </p:cNvPr>
          <p:cNvSpPr txBox="1"/>
          <p:nvPr/>
        </p:nvSpPr>
        <p:spPr>
          <a:xfrm>
            <a:off x="3319241" y="2530666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88B05ED5-81F2-0549-B03A-E64585FFDAF1}"/>
              </a:ext>
            </a:extLst>
          </p:cNvPr>
          <p:cNvSpPr txBox="1"/>
          <p:nvPr/>
        </p:nvSpPr>
        <p:spPr>
          <a:xfrm>
            <a:off x="6572876" y="2058808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55</a:t>
            </a:r>
          </a:p>
        </p:txBody>
      </p:sp>
      <p:sp>
        <p:nvSpPr>
          <p:cNvPr id="111" name="Marcador de número de diapositiva 5">
            <a:extLst>
              <a:ext uri="{FF2B5EF4-FFF2-40B4-BE49-F238E27FC236}">
                <a16:creationId xmlns:a16="http://schemas.microsoft.com/office/drawing/2014/main" id="{48A844DB-523A-0E4F-80C3-F47F2496EC51}"/>
              </a:ext>
            </a:extLst>
          </p:cNvPr>
          <p:cNvSpPr txBox="1">
            <a:spLocks/>
          </p:cNvSpPr>
          <p:nvPr/>
        </p:nvSpPr>
        <p:spPr bwMode="gray">
          <a:xfrm>
            <a:off x="3086466" y="4230773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s-AR"/>
            </a:defPPr>
            <a:lvl1pPr marL="0" algn="r" defTabSz="914400" rtl="0" eaLnBrk="1" latinLnBrk="0" hangingPunct="1">
              <a:defRPr sz="2000" kern="1200">
                <a:solidFill>
                  <a:srgbClr val="FE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929C196-6EC7-4118-A5C6-AEB17F0475D0}" type="slidenum">
              <a:rPr lang="es-AR" smtClean="0"/>
              <a:pPr/>
              <a:t>9</a:t>
            </a:fld>
            <a:endParaRPr lang="es-AR"/>
          </a:p>
        </p:txBody>
      </p:sp>
      <p:grpSp>
        <p:nvGrpSpPr>
          <p:cNvPr id="112" name="Grupo 111">
            <a:extLst>
              <a:ext uri="{FF2B5EF4-FFF2-40B4-BE49-F238E27FC236}">
                <a16:creationId xmlns:a16="http://schemas.microsoft.com/office/drawing/2014/main" id="{7EF4B97B-7402-1F4F-B272-31DBC599B172}"/>
              </a:ext>
            </a:extLst>
          </p:cNvPr>
          <p:cNvGrpSpPr/>
          <p:nvPr/>
        </p:nvGrpSpPr>
        <p:grpSpPr>
          <a:xfrm>
            <a:off x="2766887" y="4349507"/>
            <a:ext cx="1918977" cy="441097"/>
            <a:chOff x="1643606" y="3738623"/>
            <a:chExt cx="1828800" cy="392149"/>
          </a:xfrm>
        </p:grpSpPr>
        <p:sp>
          <p:nvSpPr>
            <p:cNvPr id="113" name="Rectángulo 112">
              <a:extLst>
                <a:ext uri="{FF2B5EF4-FFF2-40B4-BE49-F238E27FC236}">
                  <a16:creationId xmlns:a16="http://schemas.microsoft.com/office/drawing/2014/main" id="{8BDA3030-71FD-6E46-9502-7C18A14A2CFA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14" name="Conector recto 113">
              <a:extLst>
                <a:ext uri="{FF2B5EF4-FFF2-40B4-BE49-F238E27FC236}">
                  <a16:creationId xmlns:a16="http://schemas.microsoft.com/office/drawing/2014/main" id="{939825CE-6097-B648-A4E0-4CB3F3AA49A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ector recto 114">
              <a:extLst>
                <a:ext uri="{FF2B5EF4-FFF2-40B4-BE49-F238E27FC236}">
                  <a16:creationId xmlns:a16="http://schemas.microsoft.com/office/drawing/2014/main" id="{88300F73-C398-A047-847A-D67C6CAE409F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ector recto 115">
              <a:extLst>
                <a:ext uri="{FF2B5EF4-FFF2-40B4-BE49-F238E27FC236}">
                  <a16:creationId xmlns:a16="http://schemas.microsoft.com/office/drawing/2014/main" id="{56C3B563-45A1-EC4D-B9C2-3CE25F69A980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ector recto 116">
              <a:extLst>
                <a:ext uri="{FF2B5EF4-FFF2-40B4-BE49-F238E27FC236}">
                  <a16:creationId xmlns:a16="http://schemas.microsoft.com/office/drawing/2014/main" id="{8AFE11A6-BDFF-1D4E-83C0-FEB256C079E2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ector recto 117">
              <a:extLst>
                <a:ext uri="{FF2B5EF4-FFF2-40B4-BE49-F238E27FC236}">
                  <a16:creationId xmlns:a16="http://schemas.microsoft.com/office/drawing/2014/main" id="{97F6F265-80C8-3D46-AF9E-61500A85CB5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ector recto 118">
              <a:extLst>
                <a:ext uri="{FF2B5EF4-FFF2-40B4-BE49-F238E27FC236}">
                  <a16:creationId xmlns:a16="http://schemas.microsoft.com/office/drawing/2014/main" id="{88969452-7DC6-DA44-AFA4-6DAFCAA38C5E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Grupo 119">
            <a:extLst>
              <a:ext uri="{FF2B5EF4-FFF2-40B4-BE49-F238E27FC236}">
                <a16:creationId xmlns:a16="http://schemas.microsoft.com/office/drawing/2014/main" id="{F8DCACF0-8357-894D-AD3D-50DD699DF8DB}"/>
              </a:ext>
            </a:extLst>
          </p:cNvPr>
          <p:cNvGrpSpPr/>
          <p:nvPr/>
        </p:nvGrpSpPr>
        <p:grpSpPr>
          <a:xfrm>
            <a:off x="9061166" y="4280990"/>
            <a:ext cx="1766577" cy="431044"/>
            <a:chOff x="1643606" y="3738623"/>
            <a:chExt cx="1828800" cy="392149"/>
          </a:xfrm>
        </p:grpSpPr>
        <p:sp>
          <p:nvSpPr>
            <p:cNvPr id="121" name="Rectángulo 120">
              <a:extLst>
                <a:ext uri="{FF2B5EF4-FFF2-40B4-BE49-F238E27FC236}">
                  <a16:creationId xmlns:a16="http://schemas.microsoft.com/office/drawing/2014/main" id="{817358A7-41F5-864C-940E-EAEF1EC2B782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22" name="Conector recto 121">
              <a:extLst>
                <a:ext uri="{FF2B5EF4-FFF2-40B4-BE49-F238E27FC236}">
                  <a16:creationId xmlns:a16="http://schemas.microsoft.com/office/drawing/2014/main" id="{3250036F-C13E-D24C-8737-19358D5C360A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>
              <a:extLst>
                <a:ext uri="{FF2B5EF4-FFF2-40B4-BE49-F238E27FC236}">
                  <a16:creationId xmlns:a16="http://schemas.microsoft.com/office/drawing/2014/main" id="{C64E24E7-2DC8-A54B-9D51-32B827C73CC8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>
              <a:extLst>
                <a:ext uri="{FF2B5EF4-FFF2-40B4-BE49-F238E27FC236}">
                  <a16:creationId xmlns:a16="http://schemas.microsoft.com/office/drawing/2014/main" id="{CDF6A39B-1498-5240-B96B-AEB8749E721A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>
              <a:extLst>
                <a:ext uri="{FF2B5EF4-FFF2-40B4-BE49-F238E27FC236}">
                  <a16:creationId xmlns:a16="http://schemas.microsoft.com/office/drawing/2014/main" id="{B2FBD50E-9C53-BC4C-87ED-1D89EE8BC50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ector recto 125">
              <a:extLst>
                <a:ext uri="{FF2B5EF4-FFF2-40B4-BE49-F238E27FC236}">
                  <a16:creationId xmlns:a16="http://schemas.microsoft.com/office/drawing/2014/main" id="{BC875E3C-CA10-FE4C-A58E-06E5F8BCE429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ector recto 126">
              <a:extLst>
                <a:ext uri="{FF2B5EF4-FFF2-40B4-BE49-F238E27FC236}">
                  <a16:creationId xmlns:a16="http://schemas.microsoft.com/office/drawing/2014/main" id="{BD5DEC43-E079-5143-A0F4-74A2A942236D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CuadroTexto 127">
            <a:extLst>
              <a:ext uri="{FF2B5EF4-FFF2-40B4-BE49-F238E27FC236}">
                <a16:creationId xmlns:a16="http://schemas.microsoft.com/office/drawing/2014/main" id="{61A89372-8CF0-DB4A-AA8E-8FCCB0BF6207}"/>
              </a:ext>
            </a:extLst>
          </p:cNvPr>
          <p:cNvSpPr txBox="1"/>
          <p:nvPr/>
        </p:nvSpPr>
        <p:spPr>
          <a:xfrm>
            <a:off x="8963204" y="47877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1</a:t>
            </a:r>
          </a:p>
        </p:txBody>
      </p:sp>
      <p:sp>
        <p:nvSpPr>
          <p:cNvPr id="129" name="CuadroTexto 128">
            <a:extLst>
              <a:ext uri="{FF2B5EF4-FFF2-40B4-BE49-F238E27FC236}">
                <a16:creationId xmlns:a16="http://schemas.microsoft.com/office/drawing/2014/main" id="{B8CB63BA-981F-494B-B3A7-59E523A0F483}"/>
              </a:ext>
            </a:extLst>
          </p:cNvPr>
          <p:cNvSpPr txBox="1"/>
          <p:nvPr/>
        </p:nvSpPr>
        <p:spPr>
          <a:xfrm>
            <a:off x="3051259" y="4358319"/>
            <a:ext cx="189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2</a:t>
            </a:r>
          </a:p>
        </p:txBody>
      </p:sp>
      <p:sp>
        <p:nvSpPr>
          <p:cNvPr id="130" name="CuadroTexto 129">
            <a:extLst>
              <a:ext uri="{FF2B5EF4-FFF2-40B4-BE49-F238E27FC236}">
                <a16:creationId xmlns:a16="http://schemas.microsoft.com/office/drawing/2014/main" id="{4D608F31-7C10-D94A-AB34-A3FDF706FCDF}"/>
              </a:ext>
            </a:extLst>
          </p:cNvPr>
          <p:cNvSpPr txBox="1"/>
          <p:nvPr/>
        </p:nvSpPr>
        <p:spPr>
          <a:xfrm>
            <a:off x="3580009" y="4358319"/>
            <a:ext cx="46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15</a:t>
            </a:r>
          </a:p>
        </p:txBody>
      </p:sp>
      <p:sp>
        <p:nvSpPr>
          <p:cNvPr id="131" name="CuadroTexto 130">
            <a:extLst>
              <a:ext uri="{FF2B5EF4-FFF2-40B4-BE49-F238E27FC236}">
                <a16:creationId xmlns:a16="http://schemas.microsoft.com/office/drawing/2014/main" id="{3615BCF8-344A-7640-AC96-00D870499FA3}"/>
              </a:ext>
            </a:extLst>
          </p:cNvPr>
          <p:cNvSpPr txBox="1"/>
          <p:nvPr/>
        </p:nvSpPr>
        <p:spPr>
          <a:xfrm>
            <a:off x="9266591" y="4342623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80</a:t>
            </a:r>
          </a:p>
        </p:txBody>
      </p:sp>
      <p:sp>
        <p:nvSpPr>
          <p:cNvPr id="132" name="CuadroTexto 131">
            <a:extLst>
              <a:ext uri="{FF2B5EF4-FFF2-40B4-BE49-F238E27FC236}">
                <a16:creationId xmlns:a16="http://schemas.microsoft.com/office/drawing/2014/main" id="{5B5254EB-B07E-CA4C-A876-AAE844157843}"/>
              </a:ext>
            </a:extLst>
          </p:cNvPr>
          <p:cNvSpPr txBox="1"/>
          <p:nvPr/>
        </p:nvSpPr>
        <p:spPr>
          <a:xfrm>
            <a:off x="9803979" y="4351514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88</a:t>
            </a:r>
          </a:p>
        </p:txBody>
      </p:sp>
      <p:grpSp>
        <p:nvGrpSpPr>
          <p:cNvPr id="133" name="Grupo 132">
            <a:extLst>
              <a:ext uri="{FF2B5EF4-FFF2-40B4-BE49-F238E27FC236}">
                <a16:creationId xmlns:a16="http://schemas.microsoft.com/office/drawing/2014/main" id="{BB2E03DC-45FB-644D-92FD-902D45FA43AF}"/>
              </a:ext>
            </a:extLst>
          </p:cNvPr>
          <p:cNvGrpSpPr/>
          <p:nvPr/>
        </p:nvGrpSpPr>
        <p:grpSpPr>
          <a:xfrm>
            <a:off x="6980074" y="4334032"/>
            <a:ext cx="1918977" cy="441097"/>
            <a:chOff x="1643606" y="3738623"/>
            <a:chExt cx="1828800" cy="392149"/>
          </a:xfrm>
        </p:grpSpPr>
        <p:sp>
          <p:nvSpPr>
            <p:cNvPr id="134" name="Rectángulo 133">
              <a:extLst>
                <a:ext uri="{FF2B5EF4-FFF2-40B4-BE49-F238E27FC236}">
                  <a16:creationId xmlns:a16="http://schemas.microsoft.com/office/drawing/2014/main" id="{102AADA9-3330-7C46-995F-42CA847CB23B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35" name="Conector recto 134">
              <a:extLst>
                <a:ext uri="{FF2B5EF4-FFF2-40B4-BE49-F238E27FC236}">
                  <a16:creationId xmlns:a16="http://schemas.microsoft.com/office/drawing/2014/main" id="{B14DBE39-BDBC-B946-B183-F27DF66EC120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cto 135">
              <a:extLst>
                <a:ext uri="{FF2B5EF4-FFF2-40B4-BE49-F238E27FC236}">
                  <a16:creationId xmlns:a16="http://schemas.microsoft.com/office/drawing/2014/main" id="{C730EDCD-612B-2F45-91E6-93A9099B6037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cto 136">
              <a:extLst>
                <a:ext uri="{FF2B5EF4-FFF2-40B4-BE49-F238E27FC236}">
                  <a16:creationId xmlns:a16="http://schemas.microsoft.com/office/drawing/2014/main" id="{9F71D19B-BADA-BB4C-B394-15BFAF22B221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cto 137">
              <a:extLst>
                <a:ext uri="{FF2B5EF4-FFF2-40B4-BE49-F238E27FC236}">
                  <a16:creationId xmlns:a16="http://schemas.microsoft.com/office/drawing/2014/main" id="{2AE407BB-A4FE-F449-A7FA-6B2AF6DACA97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cto 138">
              <a:extLst>
                <a:ext uri="{FF2B5EF4-FFF2-40B4-BE49-F238E27FC236}">
                  <a16:creationId xmlns:a16="http://schemas.microsoft.com/office/drawing/2014/main" id="{17FCF36B-E177-F049-8DE6-77D28AEDF333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>
              <a:extLst>
                <a:ext uri="{FF2B5EF4-FFF2-40B4-BE49-F238E27FC236}">
                  <a16:creationId xmlns:a16="http://schemas.microsoft.com/office/drawing/2014/main" id="{13A03446-15B9-F241-80C7-2E274591C5A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CuadroTexto 141">
            <a:extLst>
              <a:ext uri="{FF2B5EF4-FFF2-40B4-BE49-F238E27FC236}">
                <a16:creationId xmlns:a16="http://schemas.microsoft.com/office/drawing/2014/main" id="{D9CF87CC-FB34-094D-9867-23C6EBE00CC0}"/>
              </a:ext>
            </a:extLst>
          </p:cNvPr>
          <p:cNvSpPr txBox="1"/>
          <p:nvPr/>
        </p:nvSpPr>
        <p:spPr>
          <a:xfrm>
            <a:off x="6903947" y="4790242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3</a:t>
            </a:r>
          </a:p>
        </p:txBody>
      </p:sp>
      <p:grpSp>
        <p:nvGrpSpPr>
          <p:cNvPr id="143" name="Grupo 142">
            <a:extLst>
              <a:ext uri="{FF2B5EF4-FFF2-40B4-BE49-F238E27FC236}">
                <a16:creationId xmlns:a16="http://schemas.microsoft.com/office/drawing/2014/main" id="{6B3E681D-62B3-1144-A308-2AC4B3D90A23}"/>
              </a:ext>
            </a:extLst>
          </p:cNvPr>
          <p:cNvGrpSpPr/>
          <p:nvPr/>
        </p:nvGrpSpPr>
        <p:grpSpPr>
          <a:xfrm>
            <a:off x="5143351" y="3504026"/>
            <a:ext cx="1828800" cy="392149"/>
            <a:chOff x="1643606" y="3738623"/>
            <a:chExt cx="1828800" cy="392149"/>
          </a:xfrm>
        </p:grpSpPr>
        <p:sp>
          <p:nvSpPr>
            <p:cNvPr id="144" name="Rectángulo 143">
              <a:extLst>
                <a:ext uri="{FF2B5EF4-FFF2-40B4-BE49-F238E27FC236}">
                  <a16:creationId xmlns:a16="http://schemas.microsoft.com/office/drawing/2014/main" id="{EC3F2DC7-9B54-5C42-B67A-BF293547F20C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45" name="Conector recto 144">
              <a:extLst>
                <a:ext uri="{FF2B5EF4-FFF2-40B4-BE49-F238E27FC236}">
                  <a16:creationId xmlns:a16="http://schemas.microsoft.com/office/drawing/2014/main" id="{4259D55D-893E-414F-9B6B-24F4F8D37008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ector recto 145">
              <a:extLst>
                <a:ext uri="{FF2B5EF4-FFF2-40B4-BE49-F238E27FC236}">
                  <a16:creationId xmlns:a16="http://schemas.microsoft.com/office/drawing/2014/main" id="{347F313C-86B4-534A-A0B9-E90BBF490564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cto 146">
              <a:extLst>
                <a:ext uri="{FF2B5EF4-FFF2-40B4-BE49-F238E27FC236}">
                  <a16:creationId xmlns:a16="http://schemas.microsoft.com/office/drawing/2014/main" id="{DA58F809-8056-0748-9DA2-E94CAECBD83D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cto 147">
              <a:extLst>
                <a:ext uri="{FF2B5EF4-FFF2-40B4-BE49-F238E27FC236}">
                  <a16:creationId xmlns:a16="http://schemas.microsoft.com/office/drawing/2014/main" id="{8A88D4A1-B1FB-3E4C-8548-F9198C6CB451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cto 148">
              <a:extLst>
                <a:ext uri="{FF2B5EF4-FFF2-40B4-BE49-F238E27FC236}">
                  <a16:creationId xmlns:a16="http://schemas.microsoft.com/office/drawing/2014/main" id="{DFF63556-7715-294F-8D83-03C31BE769F6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149">
              <a:extLst>
                <a:ext uri="{FF2B5EF4-FFF2-40B4-BE49-F238E27FC236}">
                  <a16:creationId xmlns:a16="http://schemas.microsoft.com/office/drawing/2014/main" id="{38641935-B566-5B48-8744-AFE602AD6BB3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CuadroTexto 150">
            <a:extLst>
              <a:ext uri="{FF2B5EF4-FFF2-40B4-BE49-F238E27FC236}">
                <a16:creationId xmlns:a16="http://schemas.microsoft.com/office/drawing/2014/main" id="{20DCCF6A-EC71-494F-A88F-4BFDDD668823}"/>
              </a:ext>
            </a:extLst>
          </p:cNvPr>
          <p:cNvSpPr txBox="1"/>
          <p:nvPr/>
        </p:nvSpPr>
        <p:spPr>
          <a:xfrm>
            <a:off x="7208332" y="3585788"/>
            <a:ext cx="816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2</a:t>
            </a:r>
          </a:p>
        </p:txBody>
      </p:sp>
      <p:sp>
        <p:nvSpPr>
          <p:cNvPr id="152" name="CuadroTexto 151">
            <a:extLst>
              <a:ext uri="{FF2B5EF4-FFF2-40B4-BE49-F238E27FC236}">
                <a16:creationId xmlns:a16="http://schemas.microsoft.com/office/drawing/2014/main" id="{78DA6928-9AE1-9747-81A3-16F7B76B4DA1}"/>
              </a:ext>
            </a:extLst>
          </p:cNvPr>
          <p:cNvSpPr txBox="1"/>
          <p:nvPr/>
        </p:nvSpPr>
        <p:spPr>
          <a:xfrm>
            <a:off x="5352437" y="3553611"/>
            <a:ext cx="483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43</a:t>
            </a: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7B7CD4A-DF42-7241-BCA9-998E67E3586F}"/>
              </a:ext>
            </a:extLst>
          </p:cNvPr>
          <p:cNvSpPr txBox="1"/>
          <p:nvPr/>
        </p:nvSpPr>
        <p:spPr>
          <a:xfrm>
            <a:off x="7795119" y="438449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400" dirty="0"/>
              <a:t>60</a:t>
            </a:r>
          </a:p>
        </p:txBody>
      </p:sp>
      <p:cxnSp>
        <p:nvCxnSpPr>
          <p:cNvPr id="154" name="Conector recto de flecha 153">
            <a:extLst>
              <a:ext uri="{FF2B5EF4-FFF2-40B4-BE49-F238E27FC236}">
                <a16:creationId xmlns:a16="http://schemas.microsoft.com/office/drawing/2014/main" id="{756FA46F-EB68-9A44-925F-FDC0A87B9063}"/>
              </a:ext>
            </a:extLst>
          </p:cNvPr>
          <p:cNvCxnSpPr>
            <a:cxnSpLocks/>
          </p:cNvCxnSpPr>
          <p:nvPr/>
        </p:nvCxnSpPr>
        <p:spPr>
          <a:xfrm>
            <a:off x="5841521" y="3861388"/>
            <a:ext cx="20557" cy="563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de flecha 154">
            <a:extLst>
              <a:ext uri="{FF2B5EF4-FFF2-40B4-BE49-F238E27FC236}">
                <a16:creationId xmlns:a16="http://schemas.microsoft.com/office/drawing/2014/main" id="{B8B4E6F8-7B4C-9842-9351-6C92DCAEF9CC}"/>
              </a:ext>
            </a:extLst>
          </p:cNvPr>
          <p:cNvCxnSpPr/>
          <p:nvPr/>
        </p:nvCxnSpPr>
        <p:spPr>
          <a:xfrm flipH="1">
            <a:off x="4670659" y="3807199"/>
            <a:ext cx="493852" cy="542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de flecha 155">
            <a:extLst>
              <a:ext uri="{FF2B5EF4-FFF2-40B4-BE49-F238E27FC236}">
                <a16:creationId xmlns:a16="http://schemas.microsoft.com/office/drawing/2014/main" id="{F4BAF8D1-3715-CA4B-8F42-ED81A59EEBCD}"/>
              </a:ext>
            </a:extLst>
          </p:cNvPr>
          <p:cNvCxnSpPr>
            <a:cxnSpLocks/>
          </p:cNvCxnSpPr>
          <p:nvPr/>
        </p:nvCxnSpPr>
        <p:spPr>
          <a:xfrm>
            <a:off x="6884319" y="3760434"/>
            <a:ext cx="2322197" cy="475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CuadroTexto 156">
            <a:extLst>
              <a:ext uri="{FF2B5EF4-FFF2-40B4-BE49-F238E27FC236}">
                <a16:creationId xmlns:a16="http://schemas.microsoft.com/office/drawing/2014/main" id="{76193C7F-E8B9-E743-9A85-689FDE123394}"/>
              </a:ext>
            </a:extLst>
          </p:cNvPr>
          <p:cNvSpPr txBox="1"/>
          <p:nvPr/>
        </p:nvSpPr>
        <p:spPr>
          <a:xfrm>
            <a:off x="5801710" y="4400588"/>
            <a:ext cx="441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53</a:t>
            </a:r>
          </a:p>
        </p:txBody>
      </p:sp>
      <p:sp>
        <p:nvSpPr>
          <p:cNvPr id="158" name="CuadroTexto 157">
            <a:extLst>
              <a:ext uri="{FF2B5EF4-FFF2-40B4-BE49-F238E27FC236}">
                <a16:creationId xmlns:a16="http://schemas.microsoft.com/office/drawing/2014/main" id="{AAC815C5-80D7-D242-BEF8-B5D743364801}"/>
              </a:ext>
            </a:extLst>
          </p:cNvPr>
          <p:cNvSpPr txBox="1"/>
          <p:nvPr/>
        </p:nvSpPr>
        <p:spPr>
          <a:xfrm>
            <a:off x="7171649" y="436991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57</a:t>
            </a:r>
          </a:p>
        </p:txBody>
      </p:sp>
      <p:sp>
        <p:nvSpPr>
          <p:cNvPr id="159" name="CuadroTexto 158">
            <a:extLst>
              <a:ext uri="{FF2B5EF4-FFF2-40B4-BE49-F238E27FC236}">
                <a16:creationId xmlns:a16="http://schemas.microsoft.com/office/drawing/2014/main" id="{C5F3C5C1-2E1C-E343-9650-20164B9A4E71}"/>
              </a:ext>
            </a:extLst>
          </p:cNvPr>
          <p:cNvSpPr txBox="1"/>
          <p:nvPr/>
        </p:nvSpPr>
        <p:spPr>
          <a:xfrm>
            <a:off x="4130044" y="437540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/>
              <a:t>20</a:t>
            </a:r>
          </a:p>
        </p:txBody>
      </p:sp>
      <p:sp>
        <p:nvSpPr>
          <p:cNvPr id="160" name="CuadroTexto 159">
            <a:extLst>
              <a:ext uri="{FF2B5EF4-FFF2-40B4-BE49-F238E27FC236}">
                <a16:creationId xmlns:a16="http://schemas.microsoft.com/office/drawing/2014/main" id="{DE582100-5934-344A-8FE4-0F824B51FD4A}"/>
              </a:ext>
            </a:extLst>
          </p:cNvPr>
          <p:cNvSpPr txBox="1"/>
          <p:nvPr/>
        </p:nvSpPr>
        <p:spPr>
          <a:xfrm>
            <a:off x="2861754" y="4821365"/>
            <a:ext cx="94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0</a:t>
            </a:r>
          </a:p>
        </p:txBody>
      </p:sp>
      <p:grpSp>
        <p:nvGrpSpPr>
          <p:cNvPr id="161" name="Grupo 160">
            <a:extLst>
              <a:ext uri="{FF2B5EF4-FFF2-40B4-BE49-F238E27FC236}">
                <a16:creationId xmlns:a16="http://schemas.microsoft.com/office/drawing/2014/main" id="{3E984A0E-AF75-114C-AC54-656EF742BACF}"/>
              </a:ext>
            </a:extLst>
          </p:cNvPr>
          <p:cNvGrpSpPr/>
          <p:nvPr/>
        </p:nvGrpSpPr>
        <p:grpSpPr>
          <a:xfrm>
            <a:off x="5035353" y="4357190"/>
            <a:ext cx="1766577" cy="431044"/>
            <a:chOff x="1643606" y="3738623"/>
            <a:chExt cx="1828800" cy="392149"/>
          </a:xfrm>
        </p:grpSpPr>
        <p:sp>
          <p:nvSpPr>
            <p:cNvPr id="162" name="Rectángulo 161">
              <a:extLst>
                <a:ext uri="{FF2B5EF4-FFF2-40B4-BE49-F238E27FC236}">
                  <a16:creationId xmlns:a16="http://schemas.microsoft.com/office/drawing/2014/main" id="{3B7B62CE-924C-5941-8661-C504E0E02908}"/>
                </a:ext>
              </a:extLst>
            </p:cNvPr>
            <p:cNvSpPr/>
            <p:nvPr/>
          </p:nvSpPr>
          <p:spPr>
            <a:xfrm>
              <a:off x="1643606" y="3738623"/>
              <a:ext cx="1828800" cy="39214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400"/>
            </a:p>
          </p:txBody>
        </p:sp>
        <p:cxnSp>
          <p:nvCxnSpPr>
            <p:cNvPr id="163" name="Conector recto 162">
              <a:extLst>
                <a:ext uri="{FF2B5EF4-FFF2-40B4-BE49-F238E27FC236}">
                  <a16:creationId xmlns:a16="http://schemas.microsoft.com/office/drawing/2014/main" id="{10DBEE8B-7683-334E-86D7-7B18CE445F99}"/>
                </a:ext>
              </a:extLst>
            </p:cNvPr>
            <p:cNvCxnSpPr/>
            <p:nvPr/>
          </p:nvCxnSpPr>
          <p:spPr>
            <a:xfrm>
              <a:off x="1794076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DF7C9172-E298-1A47-92A4-826CBF496142}"/>
                </a:ext>
              </a:extLst>
            </p:cNvPr>
            <p:cNvCxnSpPr/>
            <p:nvPr/>
          </p:nvCxnSpPr>
          <p:spPr>
            <a:xfrm>
              <a:off x="225127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cto 164">
              <a:extLst>
                <a:ext uri="{FF2B5EF4-FFF2-40B4-BE49-F238E27FC236}">
                  <a16:creationId xmlns:a16="http://schemas.microsoft.com/office/drawing/2014/main" id="{F3C551D9-910F-4943-978E-55200E9178A7}"/>
                </a:ext>
              </a:extLst>
            </p:cNvPr>
            <p:cNvCxnSpPr/>
            <p:nvPr/>
          </p:nvCxnSpPr>
          <p:spPr>
            <a:xfrm>
              <a:off x="2407534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ector recto 165">
              <a:extLst>
                <a:ext uri="{FF2B5EF4-FFF2-40B4-BE49-F238E27FC236}">
                  <a16:creationId xmlns:a16="http://schemas.microsoft.com/office/drawing/2014/main" id="{E584B130-E296-AC48-BE1D-C360341F5728}"/>
                </a:ext>
              </a:extLst>
            </p:cNvPr>
            <p:cNvCxnSpPr/>
            <p:nvPr/>
          </p:nvCxnSpPr>
          <p:spPr>
            <a:xfrm>
              <a:off x="2853159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ector recto 166">
              <a:extLst>
                <a:ext uri="{FF2B5EF4-FFF2-40B4-BE49-F238E27FC236}">
                  <a16:creationId xmlns:a16="http://schemas.microsoft.com/office/drawing/2014/main" id="{281A9F7C-B62E-4544-894D-0CA45B65EE6B}"/>
                </a:ext>
              </a:extLst>
            </p:cNvPr>
            <p:cNvCxnSpPr/>
            <p:nvPr/>
          </p:nvCxnSpPr>
          <p:spPr>
            <a:xfrm>
              <a:off x="2947686" y="3738623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>
              <a:extLst>
                <a:ext uri="{FF2B5EF4-FFF2-40B4-BE49-F238E27FC236}">
                  <a16:creationId xmlns:a16="http://schemas.microsoft.com/office/drawing/2014/main" id="{EB4DEA55-C27B-3F4F-9BF7-17C91CD52714}"/>
                </a:ext>
              </a:extLst>
            </p:cNvPr>
            <p:cNvCxnSpPr/>
            <p:nvPr/>
          </p:nvCxnSpPr>
          <p:spPr>
            <a:xfrm>
              <a:off x="3320005" y="3765647"/>
              <a:ext cx="0" cy="3651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9" name="CuadroTexto 168">
            <a:extLst>
              <a:ext uri="{FF2B5EF4-FFF2-40B4-BE49-F238E27FC236}">
                <a16:creationId xmlns:a16="http://schemas.microsoft.com/office/drawing/2014/main" id="{B297812B-8729-E94A-A15F-697346AF0FA8}"/>
              </a:ext>
            </a:extLst>
          </p:cNvPr>
          <p:cNvSpPr txBox="1"/>
          <p:nvPr/>
        </p:nvSpPr>
        <p:spPr>
          <a:xfrm>
            <a:off x="4937391" y="4863976"/>
            <a:ext cx="1304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200" dirty="0"/>
              <a:t>Nodo 4</a:t>
            </a:r>
          </a:p>
        </p:txBody>
      </p:sp>
      <p:sp>
        <p:nvSpPr>
          <p:cNvPr id="170" name="CuadroTexto 169">
            <a:extLst>
              <a:ext uri="{FF2B5EF4-FFF2-40B4-BE49-F238E27FC236}">
                <a16:creationId xmlns:a16="http://schemas.microsoft.com/office/drawing/2014/main" id="{D6BB09D8-0EF9-5C40-A8E5-050B1AF82E46}"/>
              </a:ext>
            </a:extLst>
          </p:cNvPr>
          <p:cNvSpPr txBox="1"/>
          <p:nvPr/>
        </p:nvSpPr>
        <p:spPr>
          <a:xfrm>
            <a:off x="5195528" y="4415890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49</a:t>
            </a:r>
          </a:p>
        </p:txBody>
      </p:sp>
      <p:sp>
        <p:nvSpPr>
          <p:cNvPr id="171" name="CuadroTexto 170">
            <a:extLst>
              <a:ext uri="{FF2B5EF4-FFF2-40B4-BE49-F238E27FC236}">
                <a16:creationId xmlns:a16="http://schemas.microsoft.com/office/drawing/2014/main" id="{350ED1EB-CC30-5F4C-98CC-03E9AEB409B3}"/>
              </a:ext>
            </a:extLst>
          </p:cNvPr>
          <p:cNvSpPr txBox="1"/>
          <p:nvPr/>
        </p:nvSpPr>
        <p:spPr>
          <a:xfrm>
            <a:off x="7602598" y="2939457"/>
            <a:ext cx="4589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highlight>
                  <a:srgbClr val="00FF00"/>
                </a:highlight>
              </a:rPr>
              <a:t>2  15  20</a:t>
            </a:r>
            <a:r>
              <a:rPr lang="es-AR" dirty="0">
                <a:highlight>
                  <a:srgbClr val="FF0000"/>
                </a:highlight>
              </a:rPr>
              <a:t> 43 </a:t>
            </a:r>
            <a:r>
              <a:rPr lang="es-AR" dirty="0">
                <a:highlight>
                  <a:srgbClr val="FFFF00"/>
                </a:highlight>
              </a:rPr>
              <a:t> 49  53 </a:t>
            </a:r>
            <a:r>
              <a:rPr lang="es-AR" dirty="0">
                <a:highlight>
                  <a:srgbClr val="FF0000"/>
                </a:highlight>
              </a:rPr>
              <a:t> 55 </a:t>
            </a:r>
            <a:r>
              <a:rPr lang="es-AR" dirty="0">
                <a:highlight>
                  <a:srgbClr val="00FFFF"/>
                </a:highlight>
              </a:rPr>
              <a:t> 57  60 </a:t>
            </a:r>
            <a:r>
              <a:rPr lang="es-AR" dirty="0">
                <a:highlight>
                  <a:srgbClr val="FF0000"/>
                </a:highlight>
              </a:rPr>
              <a:t> 75  </a:t>
            </a:r>
            <a:r>
              <a:rPr lang="es-AR" dirty="0">
                <a:highlight>
                  <a:srgbClr val="FF00FF"/>
                </a:highlight>
              </a:rPr>
              <a:t>80  88</a:t>
            </a:r>
          </a:p>
        </p:txBody>
      </p:sp>
      <p:cxnSp>
        <p:nvCxnSpPr>
          <p:cNvPr id="172" name="Conector recto de flecha 171">
            <a:extLst>
              <a:ext uri="{FF2B5EF4-FFF2-40B4-BE49-F238E27FC236}">
                <a16:creationId xmlns:a16="http://schemas.microsoft.com/office/drawing/2014/main" id="{69F4A6CE-BBF2-F147-AF59-7BF3D2436512}"/>
              </a:ext>
            </a:extLst>
          </p:cNvPr>
          <p:cNvCxnSpPr>
            <a:cxnSpLocks/>
          </p:cNvCxnSpPr>
          <p:nvPr/>
        </p:nvCxnSpPr>
        <p:spPr>
          <a:xfrm>
            <a:off x="6428486" y="3826914"/>
            <a:ext cx="815088" cy="47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CuadroTexto 172">
            <a:extLst>
              <a:ext uri="{FF2B5EF4-FFF2-40B4-BE49-F238E27FC236}">
                <a16:creationId xmlns:a16="http://schemas.microsoft.com/office/drawing/2014/main" id="{1C7F1D1B-9B74-1E48-9087-B2DE30C58559}"/>
              </a:ext>
            </a:extLst>
          </p:cNvPr>
          <p:cNvSpPr txBox="1"/>
          <p:nvPr/>
        </p:nvSpPr>
        <p:spPr>
          <a:xfrm>
            <a:off x="6462615" y="3530691"/>
            <a:ext cx="426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400" dirty="0"/>
              <a:t>75</a:t>
            </a:r>
          </a:p>
        </p:txBody>
      </p:sp>
      <p:sp>
        <p:nvSpPr>
          <p:cNvPr id="175" name="CuadroTexto 174">
            <a:extLst>
              <a:ext uri="{FF2B5EF4-FFF2-40B4-BE49-F238E27FC236}">
                <a16:creationId xmlns:a16="http://schemas.microsoft.com/office/drawing/2014/main" id="{2829AE8A-8A51-CE47-97B0-4CA047E68240}"/>
              </a:ext>
            </a:extLst>
          </p:cNvPr>
          <p:cNvSpPr txBox="1"/>
          <p:nvPr/>
        </p:nvSpPr>
        <p:spPr>
          <a:xfrm>
            <a:off x="5902767" y="3537347"/>
            <a:ext cx="441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55</a:t>
            </a:r>
          </a:p>
        </p:txBody>
      </p:sp>
      <p:pic>
        <p:nvPicPr>
          <p:cNvPr id="176" name="c6_65" descr="c6_65">
            <a:hlinkClick r:id="" action="ppaction://media"/>
            <a:extLst>
              <a:ext uri="{FF2B5EF4-FFF2-40B4-BE49-F238E27FC236}">
                <a16:creationId xmlns:a16="http://schemas.microsoft.com/office/drawing/2014/main" id="{94C5F45E-97BA-7F46-95ED-2F98566147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8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58" fill="hold"/>
                                        <p:tgtEl>
                                          <p:spTgt spid="1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4734</TotalTime>
  <Words>1284</Words>
  <Application>Microsoft Office PowerPoint</Application>
  <PresentationFormat>Panorámica</PresentationFormat>
  <Paragraphs>525</Paragraphs>
  <Slides>20</Slides>
  <Notes>3</Notes>
  <HiddenSlides>0</HiddenSlides>
  <MMClips>11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6" baseType="lpstr">
      <vt:lpstr>Arial</vt:lpstr>
      <vt:lpstr>Calibri</vt:lpstr>
      <vt:lpstr>Century Gothic</vt:lpstr>
      <vt:lpstr>Wingdings</vt:lpstr>
      <vt:lpstr>Wingdings 3</vt:lpstr>
      <vt:lpstr>Espiral</vt:lpstr>
      <vt:lpstr>Arbol b*</vt:lpstr>
      <vt:lpstr>Arbol B*</vt:lpstr>
      <vt:lpstr>Arbol B*</vt:lpstr>
      <vt:lpstr>Arbol B*</vt:lpstr>
      <vt:lpstr>Arbol B*</vt:lpstr>
      <vt:lpstr>Arbol B*</vt:lpstr>
      <vt:lpstr>Arbol B*</vt:lpstr>
      <vt:lpstr>Arbol B*</vt:lpstr>
      <vt:lpstr>Arbol B*</vt:lpstr>
      <vt:lpstr>Árboles Balanceados  B*</vt:lpstr>
      <vt:lpstr>Árboles Balanceados</vt:lpstr>
      <vt:lpstr>Árboles Balanceados</vt:lpstr>
      <vt:lpstr>Árboles Balanceados</vt:lpstr>
      <vt:lpstr>Árboles Balanceados   </vt:lpstr>
      <vt:lpstr>Árboles Balanceados  B+</vt:lpstr>
      <vt:lpstr>Árboles Balanceados  B+</vt:lpstr>
      <vt:lpstr>Árboles Balanceados  B+</vt:lpstr>
      <vt:lpstr>Árboles Balanceados  B+</vt:lpstr>
      <vt:lpstr>Árboles Balanceados  conclusiones</vt:lpstr>
      <vt:lpstr>Árboles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146</cp:revision>
  <dcterms:created xsi:type="dcterms:W3CDTF">2014-08-28T15:33:23Z</dcterms:created>
  <dcterms:modified xsi:type="dcterms:W3CDTF">2025-09-22T19:47:52Z</dcterms:modified>
</cp:coreProperties>
</file>

<file path=docProps/thumbnail.jpeg>
</file>